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67" r:id="rId3"/>
    <p:sldId id="268" r:id="rId4"/>
    <p:sldId id="275" r:id="rId5"/>
    <p:sldId id="270" r:id="rId6"/>
    <p:sldId id="271" r:id="rId7"/>
    <p:sldId id="257" r:id="rId8"/>
    <p:sldId id="262" r:id="rId9"/>
    <p:sldId id="273" r:id="rId10"/>
    <p:sldId id="265" r:id="rId11"/>
    <p:sldId id="266" r:id="rId12"/>
    <p:sldId id="274" r:id="rId13"/>
    <p:sldId id="276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486040-8B56-4D24-86A6-D2068578AA7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36A47E-E635-4FCF-9E3E-0194284D6684}">
      <dgm:prSet/>
      <dgm:spPr/>
      <dgm:t>
        <a:bodyPr/>
        <a:lstStyle/>
        <a:p>
          <a:r>
            <a:rPr lang="de-DE"/>
            <a:t>Introduction</a:t>
          </a:r>
          <a:endParaRPr lang="en-US"/>
        </a:p>
      </dgm:t>
    </dgm:pt>
    <dgm:pt modelId="{7B4072BD-C5D3-440D-BD98-99A6D3C3E88C}" type="parTrans" cxnId="{ECBBC08B-7503-4937-9BF3-A96B4C47CDAF}">
      <dgm:prSet/>
      <dgm:spPr/>
      <dgm:t>
        <a:bodyPr/>
        <a:lstStyle/>
        <a:p>
          <a:endParaRPr lang="en-US"/>
        </a:p>
      </dgm:t>
    </dgm:pt>
    <dgm:pt modelId="{B613B46E-A55D-4EAD-9800-0817CD331CBD}" type="sibTrans" cxnId="{ECBBC08B-7503-4937-9BF3-A96B4C47CDAF}">
      <dgm:prSet/>
      <dgm:spPr/>
      <dgm:t>
        <a:bodyPr/>
        <a:lstStyle/>
        <a:p>
          <a:endParaRPr lang="en-US"/>
        </a:p>
      </dgm:t>
    </dgm:pt>
    <dgm:pt modelId="{DD85F9F0-EDC4-4D24-948C-53A1F45C9BA5}">
      <dgm:prSet/>
      <dgm:spPr/>
      <dgm:t>
        <a:bodyPr/>
        <a:lstStyle/>
        <a:p>
          <a:r>
            <a:rPr lang="de-DE"/>
            <a:t>Sex Differences in Brain Connectivity</a:t>
          </a:r>
          <a:endParaRPr lang="en-US"/>
        </a:p>
      </dgm:t>
    </dgm:pt>
    <dgm:pt modelId="{BF78DA72-8CE5-4B93-8BA1-29732AB4ADB0}" type="parTrans" cxnId="{16E7CB85-8EAE-4CA9-A7F2-BB88DB89C1F8}">
      <dgm:prSet/>
      <dgm:spPr/>
      <dgm:t>
        <a:bodyPr/>
        <a:lstStyle/>
        <a:p>
          <a:endParaRPr lang="en-US"/>
        </a:p>
      </dgm:t>
    </dgm:pt>
    <dgm:pt modelId="{44A11CD9-5269-448D-BC3C-6EA2C0E11BDF}" type="sibTrans" cxnId="{16E7CB85-8EAE-4CA9-A7F2-BB88DB89C1F8}">
      <dgm:prSet/>
      <dgm:spPr/>
      <dgm:t>
        <a:bodyPr/>
        <a:lstStyle/>
        <a:p>
          <a:endParaRPr lang="en-US"/>
        </a:p>
      </dgm:t>
    </dgm:pt>
    <dgm:pt modelId="{E4A88D52-8C2E-40E8-BDA8-CE78EB877112}">
      <dgm:prSet/>
      <dgm:spPr/>
      <dgm:t>
        <a:bodyPr/>
        <a:lstStyle/>
        <a:p>
          <a:r>
            <a:rPr lang="de-DE"/>
            <a:t>Sex Differences in Stroke</a:t>
          </a:r>
          <a:endParaRPr lang="en-US"/>
        </a:p>
      </dgm:t>
    </dgm:pt>
    <dgm:pt modelId="{531FA311-1645-4C85-9CDF-9CB5D8178215}" type="parTrans" cxnId="{B1968D44-9D80-4FB5-AF7D-9B31960786E9}">
      <dgm:prSet/>
      <dgm:spPr/>
      <dgm:t>
        <a:bodyPr/>
        <a:lstStyle/>
        <a:p>
          <a:endParaRPr lang="en-US"/>
        </a:p>
      </dgm:t>
    </dgm:pt>
    <dgm:pt modelId="{9AC01554-B4C2-4A85-B2C8-ABE8A08A80A8}" type="sibTrans" cxnId="{B1968D44-9D80-4FB5-AF7D-9B31960786E9}">
      <dgm:prSet/>
      <dgm:spPr/>
      <dgm:t>
        <a:bodyPr/>
        <a:lstStyle/>
        <a:p>
          <a:endParaRPr lang="en-US"/>
        </a:p>
      </dgm:t>
    </dgm:pt>
    <dgm:pt modelId="{033581A7-CC07-4AB4-AC1E-81F1F3D003B5}">
      <dgm:prSet/>
      <dgm:spPr/>
      <dgm:t>
        <a:bodyPr/>
        <a:lstStyle/>
        <a:p>
          <a:r>
            <a:rPr lang="de-DE"/>
            <a:t>Visuospatial Neglect</a:t>
          </a:r>
          <a:endParaRPr lang="en-US"/>
        </a:p>
      </dgm:t>
    </dgm:pt>
    <dgm:pt modelId="{F040C8C7-F4B7-41AC-A965-C93B5BBF0289}" type="parTrans" cxnId="{C72C011C-95B1-4E57-8620-927147726B59}">
      <dgm:prSet/>
      <dgm:spPr/>
      <dgm:t>
        <a:bodyPr/>
        <a:lstStyle/>
        <a:p>
          <a:endParaRPr lang="en-US"/>
        </a:p>
      </dgm:t>
    </dgm:pt>
    <dgm:pt modelId="{5D23C3C3-929C-40F4-8835-24E0864963D9}" type="sibTrans" cxnId="{C72C011C-95B1-4E57-8620-927147726B59}">
      <dgm:prSet/>
      <dgm:spPr/>
      <dgm:t>
        <a:bodyPr/>
        <a:lstStyle/>
        <a:p>
          <a:endParaRPr lang="en-US"/>
        </a:p>
      </dgm:t>
    </dgm:pt>
    <dgm:pt modelId="{1E8B2109-4207-4CC6-A8A2-B2C353032895}">
      <dgm:prSet/>
      <dgm:spPr/>
      <dgm:t>
        <a:bodyPr/>
        <a:lstStyle/>
        <a:p>
          <a:r>
            <a:rPr lang="de-DE"/>
            <a:t>Motivation</a:t>
          </a:r>
          <a:endParaRPr lang="en-US"/>
        </a:p>
      </dgm:t>
    </dgm:pt>
    <dgm:pt modelId="{4C475BF9-1EB2-42D9-A46A-A206948DB66C}" type="parTrans" cxnId="{E242762A-4F4B-433C-85D0-4E74B908D89A}">
      <dgm:prSet/>
      <dgm:spPr/>
      <dgm:t>
        <a:bodyPr/>
        <a:lstStyle/>
        <a:p>
          <a:endParaRPr lang="en-US"/>
        </a:p>
      </dgm:t>
    </dgm:pt>
    <dgm:pt modelId="{2C532AF8-CF21-49DB-BEA5-396543B7F0A8}" type="sibTrans" cxnId="{E242762A-4F4B-433C-85D0-4E74B908D89A}">
      <dgm:prSet/>
      <dgm:spPr/>
      <dgm:t>
        <a:bodyPr/>
        <a:lstStyle/>
        <a:p>
          <a:endParaRPr lang="en-US"/>
        </a:p>
      </dgm:t>
    </dgm:pt>
    <dgm:pt modelId="{3CBC12FB-7342-469C-A33E-7B4DE34C553B}">
      <dgm:prSet/>
      <dgm:spPr/>
      <dgm:t>
        <a:bodyPr/>
        <a:lstStyle/>
        <a:p>
          <a:r>
            <a:rPr lang="de-DE" dirty="0"/>
            <a:t>Data Analysis / Results</a:t>
          </a:r>
          <a:endParaRPr lang="en-US" dirty="0"/>
        </a:p>
      </dgm:t>
    </dgm:pt>
    <dgm:pt modelId="{FD5AB63D-B2E9-4E6D-AEC2-0F5060C2075B}" type="parTrans" cxnId="{DFC34D69-ECB1-4E91-A927-8AEA56F2D8D3}">
      <dgm:prSet/>
      <dgm:spPr/>
      <dgm:t>
        <a:bodyPr/>
        <a:lstStyle/>
        <a:p>
          <a:endParaRPr lang="en-US"/>
        </a:p>
      </dgm:t>
    </dgm:pt>
    <dgm:pt modelId="{2ECD038C-584D-4FFA-B1FA-C37541CC7441}" type="sibTrans" cxnId="{DFC34D69-ECB1-4E91-A927-8AEA56F2D8D3}">
      <dgm:prSet/>
      <dgm:spPr/>
      <dgm:t>
        <a:bodyPr/>
        <a:lstStyle/>
        <a:p>
          <a:endParaRPr lang="en-US"/>
        </a:p>
      </dgm:t>
    </dgm:pt>
    <dgm:pt modelId="{EEF4ADCF-70E3-47CC-AF15-D82F44D668C2}">
      <dgm:prSet/>
      <dgm:spPr/>
      <dgm:t>
        <a:bodyPr/>
        <a:lstStyle/>
        <a:p>
          <a:r>
            <a:rPr lang="de-DE"/>
            <a:t>Voxel-based Lesion-Behaviour Mapping</a:t>
          </a:r>
          <a:endParaRPr lang="en-US"/>
        </a:p>
      </dgm:t>
    </dgm:pt>
    <dgm:pt modelId="{F29FB52B-72D6-4E3B-9B40-D837C2E894A1}" type="parTrans" cxnId="{6DAC2B3A-5C2E-4EDE-8AA2-C2F8C81C6DD3}">
      <dgm:prSet/>
      <dgm:spPr/>
      <dgm:t>
        <a:bodyPr/>
        <a:lstStyle/>
        <a:p>
          <a:endParaRPr lang="en-US"/>
        </a:p>
      </dgm:t>
    </dgm:pt>
    <dgm:pt modelId="{778AC667-F9F3-42DA-A866-7DBF49932FB7}" type="sibTrans" cxnId="{6DAC2B3A-5C2E-4EDE-8AA2-C2F8C81C6DD3}">
      <dgm:prSet/>
      <dgm:spPr/>
      <dgm:t>
        <a:bodyPr/>
        <a:lstStyle/>
        <a:p>
          <a:endParaRPr lang="en-US"/>
        </a:p>
      </dgm:t>
    </dgm:pt>
    <dgm:pt modelId="{25719E7B-63E0-40CD-8EDB-B29D1060302E}">
      <dgm:prSet/>
      <dgm:spPr/>
      <dgm:t>
        <a:bodyPr/>
        <a:lstStyle/>
        <a:p>
          <a:r>
            <a:rPr lang="de-DE"/>
            <a:t>Whole-Brain Disconnectivity</a:t>
          </a:r>
          <a:endParaRPr lang="en-US"/>
        </a:p>
      </dgm:t>
    </dgm:pt>
    <dgm:pt modelId="{E6C98760-2569-4929-91B5-17CF1981D3BC}" type="parTrans" cxnId="{3E6359B4-0796-4588-9422-024276DAAA03}">
      <dgm:prSet/>
      <dgm:spPr/>
      <dgm:t>
        <a:bodyPr/>
        <a:lstStyle/>
        <a:p>
          <a:endParaRPr lang="en-US"/>
        </a:p>
      </dgm:t>
    </dgm:pt>
    <dgm:pt modelId="{E43BB7A3-E2A9-490D-95DD-1C8B20E3DECE}" type="sibTrans" cxnId="{3E6359B4-0796-4588-9422-024276DAAA03}">
      <dgm:prSet/>
      <dgm:spPr/>
      <dgm:t>
        <a:bodyPr/>
        <a:lstStyle/>
        <a:p>
          <a:endParaRPr lang="en-US"/>
        </a:p>
      </dgm:t>
    </dgm:pt>
    <dgm:pt modelId="{64342589-AE4B-4CB2-9E93-CB21F69C66A9}">
      <dgm:prSet/>
      <dgm:spPr/>
      <dgm:t>
        <a:bodyPr/>
        <a:lstStyle/>
        <a:p>
          <a:r>
            <a:rPr lang="de-DE"/>
            <a:t>Region-to-Region Disconnectivity</a:t>
          </a:r>
          <a:endParaRPr lang="en-US"/>
        </a:p>
      </dgm:t>
    </dgm:pt>
    <dgm:pt modelId="{2E144F01-D8CE-40F6-9A6D-50F4E183C201}" type="parTrans" cxnId="{F9EF1612-BB14-443A-A6BE-E506667CE20B}">
      <dgm:prSet/>
      <dgm:spPr/>
      <dgm:t>
        <a:bodyPr/>
        <a:lstStyle/>
        <a:p>
          <a:endParaRPr lang="en-US"/>
        </a:p>
      </dgm:t>
    </dgm:pt>
    <dgm:pt modelId="{9A147E29-81BC-406F-83FF-D3D3BC78F8EC}" type="sibTrans" cxnId="{F9EF1612-BB14-443A-A6BE-E506667CE20B}">
      <dgm:prSet/>
      <dgm:spPr/>
      <dgm:t>
        <a:bodyPr/>
        <a:lstStyle/>
        <a:p>
          <a:endParaRPr lang="en-US"/>
        </a:p>
      </dgm:t>
    </dgm:pt>
    <dgm:pt modelId="{B921F43C-D4BC-4051-A70C-85E11E5509CC}">
      <dgm:prSet/>
      <dgm:spPr/>
      <dgm:t>
        <a:bodyPr/>
        <a:lstStyle/>
        <a:p>
          <a:r>
            <a:rPr lang="de-DE"/>
            <a:t>Lesion-induced Increase in Shortest Structural Path Lengths (SSPLs)</a:t>
          </a:r>
          <a:endParaRPr lang="en-US"/>
        </a:p>
      </dgm:t>
    </dgm:pt>
    <dgm:pt modelId="{67E2BA86-4544-456C-994A-EE943CAE0C8B}" type="parTrans" cxnId="{2C31D8E7-E716-4056-AC08-B5D0F09DB984}">
      <dgm:prSet/>
      <dgm:spPr/>
      <dgm:t>
        <a:bodyPr/>
        <a:lstStyle/>
        <a:p>
          <a:endParaRPr lang="en-US"/>
        </a:p>
      </dgm:t>
    </dgm:pt>
    <dgm:pt modelId="{74F57561-9B34-47AF-9B12-FBF947FEC03B}" type="sibTrans" cxnId="{2C31D8E7-E716-4056-AC08-B5D0F09DB984}">
      <dgm:prSet/>
      <dgm:spPr/>
      <dgm:t>
        <a:bodyPr/>
        <a:lstStyle/>
        <a:p>
          <a:endParaRPr lang="en-US"/>
        </a:p>
      </dgm:t>
    </dgm:pt>
    <dgm:pt modelId="{705AABC8-E630-45AF-B281-C1CAEFA9F044}">
      <dgm:prSet/>
      <dgm:spPr/>
      <dgm:t>
        <a:bodyPr/>
        <a:lstStyle/>
        <a:p>
          <a:r>
            <a:rPr lang="de-DE"/>
            <a:t>Prediction of Patient Status</a:t>
          </a:r>
          <a:endParaRPr lang="en-US"/>
        </a:p>
      </dgm:t>
    </dgm:pt>
    <dgm:pt modelId="{02EA84DB-2DF0-4DF8-9E1E-32977B920375}" type="parTrans" cxnId="{0539D548-35B1-464F-8D25-0820B4629364}">
      <dgm:prSet/>
      <dgm:spPr/>
      <dgm:t>
        <a:bodyPr/>
        <a:lstStyle/>
        <a:p>
          <a:endParaRPr lang="en-US"/>
        </a:p>
      </dgm:t>
    </dgm:pt>
    <dgm:pt modelId="{691FAA96-B3BC-4FDE-8C6A-4A63873281AB}" type="sibTrans" cxnId="{0539D548-35B1-464F-8D25-0820B4629364}">
      <dgm:prSet/>
      <dgm:spPr/>
      <dgm:t>
        <a:bodyPr/>
        <a:lstStyle/>
        <a:p>
          <a:endParaRPr lang="en-US"/>
        </a:p>
      </dgm:t>
    </dgm:pt>
    <dgm:pt modelId="{0F8A34C9-BCF1-4D2D-B663-741B0B217C15}">
      <dgm:prSet/>
      <dgm:spPr/>
      <dgm:t>
        <a:bodyPr/>
        <a:lstStyle/>
        <a:p>
          <a:r>
            <a:rPr lang="de-DE"/>
            <a:t>Discussion</a:t>
          </a:r>
          <a:endParaRPr lang="en-US"/>
        </a:p>
      </dgm:t>
    </dgm:pt>
    <dgm:pt modelId="{D6AB01F9-713B-46D7-AD3A-523D95F86108}" type="parTrans" cxnId="{486CBD3C-B12A-4D4A-86CC-024F2E9ABFDB}">
      <dgm:prSet/>
      <dgm:spPr/>
      <dgm:t>
        <a:bodyPr/>
        <a:lstStyle/>
        <a:p>
          <a:endParaRPr lang="en-US"/>
        </a:p>
      </dgm:t>
    </dgm:pt>
    <dgm:pt modelId="{265B03B9-DE16-4A06-816C-998B948AFD67}" type="sibTrans" cxnId="{486CBD3C-B12A-4D4A-86CC-024F2E9ABFDB}">
      <dgm:prSet/>
      <dgm:spPr/>
      <dgm:t>
        <a:bodyPr/>
        <a:lstStyle/>
        <a:p>
          <a:endParaRPr lang="en-US"/>
        </a:p>
      </dgm:t>
    </dgm:pt>
    <dgm:pt modelId="{77530563-B1F4-4C5A-BD62-C1B64EE92F19}" type="pres">
      <dgm:prSet presAssocID="{8E486040-8B56-4D24-86A6-D2068578AA73}" presName="linear" presStyleCnt="0">
        <dgm:presLayoutVars>
          <dgm:animLvl val="lvl"/>
          <dgm:resizeHandles val="exact"/>
        </dgm:presLayoutVars>
      </dgm:prSet>
      <dgm:spPr/>
    </dgm:pt>
    <dgm:pt modelId="{370D693B-B1F4-4E3E-B701-787267F1C68B}" type="pres">
      <dgm:prSet presAssocID="{C236A47E-E635-4FCF-9E3E-0194284D668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3FB9B3D-9B21-43F5-9FA5-EDC6752AD8C7}" type="pres">
      <dgm:prSet presAssocID="{C236A47E-E635-4FCF-9E3E-0194284D6684}" presName="childText" presStyleLbl="revTx" presStyleIdx="0" presStyleCnt="2">
        <dgm:presLayoutVars>
          <dgm:bulletEnabled val="1"/>
        </dgm:presLayoutVars>
      </dgm:prSet>
      <dgm:spPr/>
    </dgm:pt>
    <dgm:pt modelId="{C8F710AB-7687-4BF3-8911-30EA09443898}" type="pres">
      <dgm:prSet presAssocID="{3CBC12FB-7342-469C-A33E-7B4DE34C553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B9F66C2-BA28-45EB-97DB-46357E5457F6}" type="pres">
      <dgm:prSet presAssocID="{3CBC12FB-7342-469C-A33E-7B4DE34C553B}" presName="childText" presStyleLbl="revTx" presStyleIdx="1" presStyleCnt="2">
        <dgm:presLayoutVars>
          <dgm:bulletEnabled val="1"/>
        </dgm:presLayoutVars>
      </dgm:prSet>
      <dgm:spPr/>
    </dgm:pt>
    <dgm:pt modelId="{EEA86F0E-75B2-486F-BF55-70FBAD33A59F}" type="pres">
      <dgm:prSet presAssocID="{0F8A34C9-BCF1-4D2D-B663-741B0B217C1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9EF1612-BB14-443A-A6BE-E506667CE20B}" srcId="{3CBC12FB-7342-469C-A33E-7B4DE34C553B}" destId="{64342589-AE4B-4CB2-9E93-CB21F69C66A9}" srcOrd="2" destOrd="0" parTransId="{2E144F01-D8CE-40F6-9A6D-50F4E183C201}" sibTransId="{9A147E29-81BC-406F-83FF-D3D3BC78F8EC}"/>
    <dgm:cxn modelId="{C72C011C-95B1-4E57-8620-927147726B59}" srcId="{C236A47E-E635-4FCF-9E3E-0194284D6684}" destId="{033581A7-CC07-4AB4-AC1E-81F1F3D003B5}" srcOrd="2" destOrd="0" parTransId="{F040C8C7-F4B7-41AC-A965-C93B5BBF0289}" sibTransId="{5D23C3C3-929C-40F4-8835-24E0864963D9}"/>
    <dgm:cxn modelId="{F6E21522-9925-482C-A440-57741AF3283C}" type="presOf" srcId="{0F8A34C9-BCF1-4D2D-B663-741B0B217C15}" destId="{EEA86F0E-75B2-486F-BF55-70FBAD33A59F}" srcOrd="0" destOrd="0" presId="urn:microsoft.com/office/officeart/2005/8/layout/vList2"/>
    <dgm:cxn modelId="{A7FAC325-B73B-47C3-B4E1-934ABEFED13B}" type="presOf" srcId="{DD85F9F0-EDC4-4D24-948C-53A1F45C9BA5}" destId="{83FB9B3D-9B21-43F5-9FA5-EDC6752AD8C7}" srcOrd="0" destOrd="0" presId="urn:microsoft.com/office/officeart/2005/8/layout/vList2"/>
    <dgm:cxn modelId="{E242762A-4F4B-433C-85D0-4E74B908D89A}" srcId="{C236A47E-E635-4FCF-9E3E-0194284D6684}" destId="{1E8B2109-4207-4CC6-A8A2-B2C353032895}" srcOrd="3" destOrd="0" parTransId="{4C475BF9-1EB2-42D9-A46A-A206948DB66C}" sibTransId="{2C532AF8-CF21-49DB-BEA5-396543B7F0A8}"/>
    <dgm:cxn modelId="{6DAC2B3A-5C2E-4EDE-8AA2-C2F8C81C6DD3}" srcId="{3CBC12FB-7342-469C-A33E-7B4DE34C553B}" destId="{EEF4ADCF-70E3-47CC-AF15-D82F44D668C2}" srcOrd="0" destOrd="0" parTransId="{F29FB52B-72D6-4E3B-9B40-D837C2E894A1}" sibTransId="{778AC667-F9F3-42DA-A866-7DBF49932FB7}"/>
    <dgm:cxn modelId="{486CBD3C-B12A-4D4A-86CC-024F2E9ABFDB}" srcId="{8E486040-8B56-4D24-86A6-D2068578AA73}" destId="{0F8A34C9-BCF1-4D2D-B663-741B0B217C15}" srcOrd="2" destOrd="0" parTransId="{D6AB01F9-713B-46D7-AD3A-523D95F86108}" sibTransId="{265B03B9-DE16-4A06-816C-998B948AFD67}"/>
    <dgm:cxn modelId="{B1968D44-9D80-4FB5-AF7D-9B31960786E9}" srcId="{C236A47E-E635-4FCF-9E3E-0194284D6684}" destId="{E4A88D52-8C2E-40E8-BDA8-CE78EB877112}" srcOrd="1" destOrd="0" parTransId="{531FA311-1645-4C85-9CDF-9CB5D8178215}" sibTransId="{9AC01554-B4C2-4A85-B2C8-ABE8A08A80A8}"/>
    <dgm:cxn modelId="{EBB7C746-F4B5-4A3A-B9ED-CFCA9F099439}" type="presOf" srcId="{705AABC8-E630-45AF-B281-C1CAEFA9F044}" destId="{8B9F66C2-BA28-45EB-97DB-46357E5457F6}" srcOrd="0" destOrd="4" presId="urn:microsoft.com/office/officeart/2005/8/layout/vList2"/>
    <dgm:cxn modelId="{0539D548-35B1-464F-8D25-0820B4629364}" srcId="{3CBC12FB-7342-469C-A33E-7B4DE34C553B}" destId="{705AABC8-E630-45AF-B281-C1CAEFA9F044}" srcOrd="4" destOrd="0" parTransId="{02EA84DB-2DF0-4DF8-9E1E-32977B920375}" sibTransId="{691FAA96-B3BC-4FDE-8C6A-4A63873281AB}"/>
    <dgm:cxn modelId="{DFC34D69-ECB1-4E91-A927-8AEA56F2D8D3}" srcId="{8E486040-8B56-4D24-86A6-D2068578AA73}" destId="{3CBC12FB-7342-469C-A33E-7B4DE34C553B}" srcOrd="1" destOrd="0" parTransId="{FD5AB63D-B2E9-4E6D-AEC2-0F5060C2075B}" sibTransId="{2ECD038C-584D-4FFA-B1FA-C37541CC7441}"/>
    <dgm:cxn modelId="{F6852356-9427-4F66-85C8-6209FD8B7294}" type="presOf" srcId="{3CBC12FB-7342-469C-A33E-7B4DE34C553B}" destId="{C8F710AB-7687-4BF3-8911-30EA09443898}" srcOrd="0" destOrd="0" presId="urn:microsoft.com/office/officeart/2005/8/layout/vList2"/>
    <dgm:cxn modelId="{8837CA58-3DAE-4D90-92B6-9CF31BB0C861}" type="presOf" srcId="{EEF4ADCF-70E3-47CC-AF15-D82F44D668C2}" destId="{8B9F66C2-BA28-45EB-97DB-46357E5457F6}" srcOrd="0" destOrd="0" presId="urn:microsoft.com/office/officeart/2005/8/layout/vList2"/>
    <dgm:cxn modelId="{16E7CB85-8EAE-4CA9-A7F2-BB88DB89C1F8}" srcId="{C236A47E-E635-4FCF-9E3E-0194284D6684}" destId="{DD85F9F0-EDC4-4D24-948C-53A1F45C9BA5}" srcOrd="0" destOrd="0" parTransId="{BF78DA72-8CE5-4B93-8BA1-29732AB4ADB0}" sibTransId="{44A11CD9-5269-448D-BC3C-6EA2C0E11BDF}"/>
    <dgm:cxn modelId="{ECBBC08B-7503-4937-9BF3-A96B4C47CDAF}" srcId="{8E486040-8B56-4D24-86A6-D2068578AA73}" destId="{C236A47E-E635-4FCF-9E3E-0194284D6684}" srcOrd="0" destOrd="0" parTransId="{7B4072BD-C5D3-440D-BD98-99A6D3C3E88C}" sibTransId="{B613B46E-A55D-4EAD-9800-0817CD331CBD}"/>
    <dgm:cxn modelId="{66579591-5ECF-4A7B-A026-56DBCFC16912}" type="presOf" srcId="{25719E7B-63E0-40CD-8EDB-B29D1060302E}" destId="{8B9F66C2-BA28-45EB-97DB-46357E5457F6}" srcOrd="0" destOrd="1" presId="urn:microsoft.com/office/officeart/2005/8/layout/vList2"/>
    <dgm:cxn modelId="{C28F7D97-06DE-4A92-A57B-D391E6FC702B}" type="presOf" srcId="{64342589-AE4B-4CB2-9E93-CB21F69C66A9}" destId="{8B9F66C2-BA28-45EB-97DB-46357E5457F6}" srcOrd="0" destOrd="2" presId="urn:microsoft.com/office/officeart/2005/8/layout/vList2"/>
    <dgm:cxn modelId="{9EE912A0-937C-49B9-B1F8-2AE303107B75}" type="presOf" srcId="{8E486040-8B56-4D24-86A6-D2068578AA73}" destId="{77530563-B1F4-4C5A-BD62-C1B64EE92F19}" srcOrd="0" destOrd="0" presId="urn:microsoft.com/office/officeart/2005/8/layout/vList2"/>
    <dgm:cxn modelId="{26E41FAD-B872-4DD2-B177-C28E03176D45}" type="presOf" srcId="{C236A47E-E635-4FCF-9E3E-0194284D6684}" destId="{370D693B-B1F4-4E3E-B701-787267F1C68B}" srcOrd="0" destOrd="0" presId="urn:microsoft.com/office/officeart/2005/8/layout/vList2"/>
    <dgm:cxn modelId="{3E6359B4-0796-4588-9422-024276DAAA03}" srcId="{3CBC12FB-7342-469C-A33E-7B4DE34C553B}" destId="{25719E7B-63E0-40CD-8EDB-B29D1060302E}" srcOrd="1" destOrd="0" parTransId="{E6C98760-2569-4929-91B5-17CF1981D3BC}" sibTransId="{E43BB7A3-E2A9-490D-95DD-1C8B20E3DECE}"/>
    <dgm:cxn modelId="{AEE622D5-DBDB-4E2D-9824-291A8E007E25}" type="presOf" srcId="{E4A88D52-8C2E-40E8-BDA8-CE78EB877112}" destId="{83FB9B3D-9B21-43F5-9FA5-EDC6752AD8C7}" srcOrd="0" destOrd="1" presId="urn:microsoft.com/office/officeart/2005/8/layout/vList2"/>
    <dgm:cxn modelId="{66C4AEE0-0FB4-41F5-9C89-5479789E5840}" type="presOf" srcId="{B921F43C-D4BC-4051-A70C-85E11E5509CC}" destId="{8B9F66C2-BA28-45EB-97DB-46357E5457F6}" srcOrd="0" destOrd="3" presId="urn:microsoft.com/office/officeart/2005/8/layout/vList2"/>
    <dgm:cxn modelId="{2C31D8E7-E716-4056-AC08-B5D0F09DB984}" srcId="{3CBC12FB-7342-469C-A33E-7B4DE34C553B}" destId="{B921F43C-D4BC-4051-A70C-85E11E5509CC}" srcOrd="3" destOrd="0" parTransId="{67E2BA86-4544-456C-994A-EE943CAE0C8B}" sibTransId="{74F57561-9B34-47AF-9B12-FBF947FEC03B}"/>
    <dgm:cxn modelId="{2930FEED-9A9E-4220-8471-5CD377DA2B8C}" type="presOf" srcId="{1E8B2109-4207-4CC6-A8A2-B2C353032895}" destId="{83FB9B3D-9B21-43F5-9FA5-EDC6752AD8C7}" srcOrd="0" destOrd="3" presId="urn:microsoft.com/office/officeart/2005/8/layout/vList2"/>
    <dgm:cxn modelId="{B2265BFC-1AD8-48B5-9D58-6850851C0F42}" type="presOf" srcId="{033581A7-CC07-4AB4-AC1E-81F1F3D003B5}" destId="{83FB9B3D-9B21-43F5-9FA5-EDC6752AD8C7}" srcOrd="0" destOrd="2" presId="urn:microsoft.com/office/officeart/2005/8/layout/vList2"/>
    <dgm:cxn modelId="{61A3821D-E30C-4B44-8729-AB9BD6961E76}" type="presParOf" srcId="{77530563-B1F4-4C5A-BD62-C1B64EE92F19}" destId="{370D693B-B1F4-4E3E-B701-787267F1C68B}" srcOrd="0" destOrd="0" presId="urn:microsoft.com/office/officeart/2005/8/layout/vList2"/>
    <dgm:cxn modelId="{13B77046-2C05-4A17-93D8-04F660A6F02F}" type="presParOf" srcId="{77530563-B1F4-4C5A-BD62-C1B64EE92F19}" destId="{83FB9B3D-9B21-43F5-9FA5-EDC6752AD8C7}" srcOrd="1" destOrd="0" presId="urn:microsoft.com/office/officeart/2005/8/layout/vList2"/>
    <dgm:cxn modelId="{371A0629-1A7D-4804-AD14-AC49E5BD26D7}" type="presParOf" srcId="{77530563-B1F4-4C5A-BD62-C1B64EE92F19}" destId="{C8F710AB-7687-4BF3-8911-30EA09443898}" srcOrd="2" destOrd="0" presId="urn:microsoft.com/office/officeart/2005/8/layout/vList2"/>
    <dgm:cxn modelId="{1DEE87B7-7E61-481A-9288-AE64E7B37F9B}" type="presParOf" srcId="{77530563-B1F4-4C5A-BD62-C1B64EE92F19}" destId="{8B9F66C2-BA28-45EB-97DB-46357E5457F6}" srcOrd="3" destOrd="0" presId="urn:microsoft.com/office/officeart/2005/8/layout/vList2"/>
    <dgm:cxn modelId="{1D670C2D-2D9A-4AB3-8D23-B9D14874194B}" type="presParOf" srcId="{77530563-B1F4-4C5A-BD62-C1B64EE92F19}" destId="{EEA86F0E-75B2-486F-BF55-70FBAD33A59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78A012-622A-4971-9690-1D7D88A8F62E}" type="doc">
      <dgm:prSet loTypeId="urn:microsoft.com/office/officeart/2005/8/layout/vProcess5" loCatId="process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6B24D789-BE59-4647-9703-799CC9F2E77C}">
      <dgm:prSet custT="1"/>
      <dgm:spPr>
        <a:solidFill>
          <a:schemeClr val="accent1"/>
        </a:solidFill>
      </dgm:spPr>
      <dgm:t>
        <a:bodyPr/>
        <a:lstStyle/>
        <a:p>
          <a:pPr algn="just"/>
          <a:r>
            <a:rPr lang="en-GB" sz="2000" dirty="0"/>
            <a:t>Sex has been shown to significantly affect cognition, brain anatomy &amp; connectivity and stroke pathophysiology</a:t>
          </a:r>
          <a:endParaRPr lang="en-US" sz="2000" dirty="0"/>
        </a:p>
      </dgm:t>
    </dgm:pt>
    <dgm:pt modelId="{EC123AB3-C6C6-4FDE-A94D-01AE57099F3D}" type="parTrans" cxnId="{5CC6121B-EE5F-4CB4-A269-6B57B7E6B0DC}">
      <dgm:prSet/>
      <dgm:spPr/>
      <dgm:t>
        <a:bodyPr/>
        <a:lstStyle/>
        <a:p>
          <a:endParaRPr lang="en-US"/>
        </a:p>
      </dgm:t>
    </dgm:pt>
    <dgm:pt modelId="{3CF0EB10-A735-4150-A11C-26517A54911E}" type="sibTrans" cxnId="{5CC6121B-EE5F-4CB4-A269-6B57B7E6B0DC}">
      <dgm:prSet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1188687F-3038-4898-ADA1-3FDFD691130F}">
      <dgm:prSet custT="1"/>
      <dgm:spPr>
        <a:solidFill>
          <a:schemeClr val="accent1"/>
        </a:solidFill>
      </dgm:spPr>
      <dgm:t>
        <a:bodyPr/>
        <a:lstStyle/>
        <a:p>
          <a:pPr algn="just"/>
          <a:r>
            <a:rPr lang="en-GB" sz="2000" dirty="0"/>
            <a:t>But: Sex has largely been ignored in neglect research, as well as disconnectivity analyses so far</a:t>
          </a:r>
          <a:endParaRPr lang="en-US" sz="2000" dirty="0"/>
        </a:p>
      </dgm:t>
    </dgm:pt>
    <dgm:pt modelId="{6D8CA4F0-C125-4757-92A1-455BAEB29442}" type="parTrans" cxnId="{B5D149C8-BA4C-4455-BF55-DB961BECC37F}">
      <dgm:prSet/>
      <dgm:spPr/>
      <dgm:t>
        <a:bodyPr/>
        <a:lstStyle/>
        <a:p>
          <a:endParaRPr lang="en-US"/>
        </a:p>
      </dgm:t>
    </dgm:pt>
    <dgm:pt modelId="{561DEC70-02DE-476F-8B8A-4F030D5637EB}" type="sibTrans" cxnId="{B5D149C8-BA4C-4455-BF55-DB961BECC37F}">
      <dgm:prSet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C656C734-1106-4B59-9832-1CE62237B0CE}">
      <dgm:prSet custT="1"/>
      <dgm:spPr>
        <a:solidFill>
          <a:schemeClr val="accent1"/>
        </a:solidFill>
      </dgm:spPr>
      <dgm:t>
        <a:bodyPr/>
        <a:lstStyle/>
        <a:p>
          <a:pPr algn="just"/>
          <a:r>
            <a:rPr lang="en-GB" sz="2000" dirty="0"/>
            <a:t>Focus on how sex affects disconnections</a:t>
          </a:r>
          <a:r>
            <a:rPr lang="en-GB" sz="1800" dirty="0"/>
            <a:t> </a:t>
          </a:r>
          <a:r>
            <a:rPr lang="en-GB" sz="1200" dirty="0"/>
            <a:t>(associated with neglect)</a:t>
          </a:r>
        </a:p>
        <a:p>
          <a:pPr algn="just"/>
          <a:r>
            <a:rPr lang="en-GB" sz="1400" dirty="0"/>
            <a:t>Briefly look into clinical &amp; demographic data, as well as lesion overlays </a:t>
          </a:r>
          <a:r>
            <a:rPr lang="en-GB" sz="1400" dirty="0">
              <a:sym typeface="Wingdings" panose="05000000000000000000" pitchFamily="2" charset="2"/>
            </a:rPr>
            <a:t></a:t>
          </a:r>
          <a:r>
            <a:rPr lang="en-GB" sz="1400" dirty="0"/>
            <a:t> “baseline“</a:t>
          </a:r>
          <a:endParaRPr lang="en-US" sz="1400" dirty="0"/>
        </a:p>
      </dgm:t>
    </dgm:pt>
    <dgm:pt modelId="{1B876427-B700-4700-B160-1A7E13C7E5B3}" type="parTrans" cxnId="{8C52FF6A-CED2-43D3-B312-190357BF16DD}">
      <dgm:prSet/>
      <dgm:spPr/>
      <dgm:t>
        <a:bodyPr/>
        <a:lstStyle/>
        <a:p>
          <a:endParaRPr lang="en-US"/>
        </a:p>
      </dgm:t>
    </dgm:pt>
    <dgm:pt modelId="{CD97D5ED-599C-4A05-B122-7EAD0929D68A}" type="sibTrans" cxnId="{8C52FF6A-CED2-43D3-B312-190357BF16DD}">
      <dgm:prSet/>
      <dgm:spPr/>
      <dgm:t>
        <a:bodyPr/>
        <a:lstStyle/>
        <a:p>
          <a:endParaRPr lang="en-US"/>
        </a:p>
      </dgm:t>
    </dgm:pt>
    <dgm:pt modelId="{59B87582-3C16-49F9-84ED-2ED132C73B4D}" type="pres">
      <dgm:prSet presAssocID="{3F78A012-622A-4971-9690-1D7D88A8F62E}" presName="outerComposite" presStyleCnt="0">
        <dgm:presLayoutVars>
          <dgm:chMax val="5"/>
          <dgm:dir/>
          <dgm:resizeHandles val="exact"/>
        </dgm:presLayoutVars>
      </dgm:prSet>
      <dgm:spPr/>
    </dgm:pt>
    <dgm:pt modelId="{7A23C852-0234-40D6-BA43-90D40D8BFD59}" type="pres">
      <dgm:prSet presAssocID="{3F78A012-622A-4971-9690-1D7D88A8F62E}" presName="dummyMaxCanvas" presStyleCnt="0">
        <dgm:presLayoutVars/>
      </dgm:prSet>
      <dgm:spPr/>
    </dgm:pt>
    <dgm:pt modelId="{F34C9AA3-FFC3-4179-8066-33A2B59281A6}" type="pres">
      <dgm:prSet presAssocID="{3F78A012-622A-4971-9690-1D7D88A8F62E}" presName="ThreeNodes_1" presStyleLbl="node1" presStyleIdx="0" presStyleCnt="3">
        <dgm:presLayoutVars>
          <dgm:bulletEnabled val="1"/>
        </dgm:presLayoutVars>
      </dgm:prSet>
      <dgm:spPr/>
    </dgm:pt>
    <dgm:pt modelId="{0EFD7A76-A22B-41B6-9E2F-5EDA66E1F609}" type="pres">
      <dgm:prSet presAssocID="{3F78A012-622A-4971-9690-1D7D88A8F62E}" presName="ThreeNodes_2" presStyleLbl="node1" presStyleIdx="1" presStyleCnt="3">
        <dgm:presLayoutVars>
          <dgm:bulletEnabled val="1"/>
        </dgm:presLayoutVars>
      </dgm:prSet>
      <dgm:spPr/>
    </dgm:pt>
    <dgm:pt modelId="{6412FD69-8B6E-4D3C-B5D2-079E299F0BB9}" type="pres">
      <dgm:prSet presAssocID="{3F78A012-622A-4971-9690-1D7D88A8F62E}" presName="ThreeNodes_3" presStyleLbl="node1" presStyleIdx="2" presStyleCnt="3">
        <dgm:presLayoutVars>
          <dgm:bulletEnabled val="1"/>
        </dgm:presLayoutVars>
      </dgm:prSet>
      <dgm:spPr/>
    </dgm:pt>
    <dgm:pt modelId="{365A0667-9500-4884-881B-943596221110}" type="pres">
      <dgm:prSet presAssocID="{3F78A012-622A-4971-9690-1D7D88A8F62E}" presName="ThreeConn_1-2" presStyleLbl="fgAccFollowNode1" presStyleIdx="0" presStyleCnt="2">
        <dgm:presLayoutVars>
          <dgm:bulletEnabled val="1"/>
        </dgm:presLayoutVars>
      </dgm:prSet>
      <dgm:spPr/>
    </dgm:pt>
    <dgm:pt modelId="{C0C3BB9B-21EF-4273-8096-BBEA3E0D8B45}" type="pres">
      <dgm:prSet presAssocID="{3F78A012-622A-4971-9690-1D7D88A8F62E}" presName="ThreeConn_2-3" presStyleLbl="fgAccFollowNode1" presStyleIdx="1" presStyleCnt="2">
        <dgm:presLayoutVars>
          <dgm:bulletEnabled val="1"/>
        </dgm:presLayoutVars>
      </dgm:prSet>
      <dgm:spPr/>
    </dgm:pt>
    <dgm:pt modelId="{B5E36A1F-C85C-4E12-A785-68ED5438B522}" type="pres">
      <dgm:prSet presAssocID="{3F78A012-622A-4971-9690-1D7D88A8F62E}" presName="ThreeNodes_1_text" presStyleLbl="node1" presStyleIdx="2" presStyleCnt="3">
        <dgm:presLayoutVars>
          <dgm:bulletEnabled val="1"/>
        </dgm:presLayoutVars>
      </dgm:prSet>
      <dgm:spPr/>
    </dgm:pt>
    <dgm:pt modelId="{20DBF51D-5A2D-476F-8785-409A06FA7B40}" type="pres">
      <dgm:prSet presAssocID="{3F78A012-622A-4971-9690-1D7D88A8F62E}" presName="ThreeNodes_2_text" presStyleLbl="node1" presStyleIdx="2" presStyleCnt="3">
        <dgm:presLayoutVars>
          <dgm:bulletEnabled val="1"/>
        </dgm:presLayoutVars>
      </dgm:prSet>
      <dgm:spPr/>
    </dgm:pt>
    <dgm:pt modelId="{D9EC66CE-E4D8-4787-98BE-765F6F281F65}" type="pres">
      <dgm:prSet presAssocID="{3F78A012-622A-4971-9690-1D7D88A8F62E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1D19011-0F27-4052-A624-C12ADFD12203}" type="presOf" srcId="{3CF0EB10-A735-4150-A11C-26517A54911E}" destId="{365A0667-9500-4884-881B-943596221110}" srcOrd="0" destOrd="0" presId="urn:microsoft.com/office/officeart/2005/8/layout/vProcess5"/>
    <dgm:cxn modelId="{DABBE719-33E3-4603-9830-FB5484BD630B}" type="presOf" srcId="{561DEC70-02DE-476F-8B8A-4F030D5637EB}" destId="{C0C3BB9B-21EF-4273-8096-BBEA3E0D8B45}" srcOrd="0" destOrd="0" presId="urn:microsoft.com/office/officeart/2005/8/layout/vProcess5"/>
    <dgm:cxn modelId="{5CC6121B-EE5F-4CB4-A269-6B57B7E6B0DC}" srcId="{3F78A012-622A-4971-9690-1D7D88A8F62E}" destId="{6B24D789-BE59-4647-9703-799CC9F2E77C}" srcOrd="0" destOrd="0" parTransId="{EC123AB3-C6C6-4FDE-A94D-01AE57099F3D}" sibTransId="{3CF0EB10-A735-4150-A11C-26517A54911E}"/>
    <dgm:cxn modelId="{23624B27-AF1A-4739-AE16-83BDD602EDA7}" type="presOf" srcId="{6B24D789-BE59-4647-9703-799CC9F2E77C}" destId="{F34C9AA3-FFC3-4179-8066-33A2B59281A6}" srcOrd="0" destOrd="0" presId="urn:microsoft.com/office/officeart/2005/8/layout/vProcess5"/>
    <dgm:cxn modelId="{8C52FF6A-CED2-43D3-B312-190357BF16DD}" srcId="{3F78A012-622A-4971-9690-1D7D88A8F62E}" destId="{C656C734-1106-4B59-9832-1CE62237B0CE}" srcOrd="2" destOrd="0" parTransId="{1B876427-B700-4700-B160-1A7E13C7E5B3}" sibTransId="{CD97D5ED-599C-4A05-B122-7EAD0929D68A}"/>
    <dgm:cxn modelId="{C80BBB4C-26E8-4FB2-9024-BF453F4603C0}" type="presOf" srcId="{C656C734-1106-4B59-9832-1CE62237B0CE}" destId="{6412FD69-8B6E-4D3C-B5D2-079E299F0BB9}" srcOrd="0" destOrd="0" presId="urn:microsoft.com/office/officeart/2005/8/layout/vProcess5"/>
    <dgm:cxn modelId="{A568BB71-0A7B-4C6B-BD32-F199E23F9F39}" type="presOf" srcId="{1188687F-3038-4898-ADA1-3FDFD691130F}" destId="{0EFD7A76-A22B-41B6-9E2F-5EDA66E1F609}" srcOrd="0" destOrd="0" presId="urn:microsoft.com/office/officeart/2005/8/layout/vProcess5"/>
    <dgm:cxn modelId="{4095E691-8506-41C3-A84A-90D10D57360F}" type="presOf" srcId="{3F78A012-622A-4971-9690-1D7D88A8F62E}" destId="{59B87582-3C16-49F9-84ED-2ED132C73B4D}" srcOrd="0" destOrd="0" presId="urn:microsoft.com/office/officeart/2005/8/layout/vProcess5"/>
    <dgm:cxn modelId="{2F45A8BC-F9B9-42FD-AAAB-25478CC8D117}" type="presOf" srcId="{C656C734-1106-4B59-9832-1CE62237B0CE}" destId="{D9EC66CE-E4D8-4787-98BE-765F6F281F65}" srcOrd="1" destOrd="0" presId="urn:microsoft.com/office/officeart/2005/8/layout/vProcess5"/>
    <dgm:cxn modelId="{B5D149C8-BA4C-4455-BF55-DB961BECC37F}" srcId="{3F78A012-622A-4971-9690-1D7D88A8F62E}" destId="{1188687F-3038-4898-ADA1-3FDFD691130F}" srcOrd="1" destOrd="0" parTransId="{6D8CA4F0-C125-4757-92A1-455BAEB29442}" sibTransId="{561DEC70-02DE-476F-8B8A-4F030D5637EB}"/>
    <dgm:cxn modelId="{A64C7AF9-5E73-4E88-A6F2-8F78C98C30F3}" type="presOf" srcId="{6B24D789-BE59-4647-9703-799CC9F2E77C}" destId="{B5E36A1F-C85C-4E12-A785-68ED5438B522}" srcOrd="1" destOrd="0" presId="urn:microsoft.com/office/officeart/2005/8/layout/vProcess5"/>
    <dgm:cxn modelId="{9CA611FC-9385-4F10-9102-61279372D301}" type="presOf" srcId="{1188687F-3038-4898-ADA1-3FDFD691130F}" destId="{20DBF51D-5A2D-476F-8785-409A06FA7B40}" srcOrd="1" destOrd="0" presId="urn:microsoft.com/office/officeart/2005/8/layout/vProcess5"/>
    <dgm:cxn modelId="{5FC7F5C3-2C95-4883-B0B2-3B918E74781E}" type="presParOf" srcId="{59B87582-3C16-49F9-84ED-2ED132C73B4D}" destId="{7A23C852-0234-40D6-BA43-90D40D8BFD59}" srcOrd="0" destOrd="0" presId="urn:microsoft.com/office/officeart/2005/8/layout/vProcess5"/>
    <dgm:cxn modelId="{4F246393-4454-48A5-ABEE-FE3C8E39E3C9}" type="presParOf" srcId="{59B87582-3C16-49F9-84ED-2ED132C73B4D}" destId="{F34C9AA3-FFC3-4179-8066-33A2B59281A6}" srcOrd="1" destOrd="0" presId="urn:microsoft.com/office/officeart/2005/8/layout/vProcess5"/>
    <dgm:cxn modelId="{5B9B1216-83D5-45AB-A7CB-E07627D07F48}" type="presParOf" srcId="{59B87582-3C16-49F9-84ED-2ED132C73B4D}" destId="{0EFD7A76-A22B-41B6-9E2F-5EDA66E1F609}" srcOrd="2" destOrd="0" presId="urn:microsoft.com/office/officeart/2005/8/layout/vProcess5"/>
    <dgm:cxn modelId="{0B3D45C1-20D9-4C92-8102-3D77B3128EF6}" type="presParOf" srcId="{59B87582-3C16-49F9-84ED-2ED132C73B4D}" destId="{6412FD69-8B6E-4D3C-B5D2-079E299F0BB9}" srcOrd="3" destOrd="0" presId="urn:microsoft.com/office/officeart/2005/8/layout/vProcess5"/>
    <dgm:cxn modelId="{A0230CB7-76A5-45BE-8A16-7F0DA9000755}" type="presParOf" srcId="{59B87582-3C16-49F9-84ED-2ED132C73B4D}" destId="{365A0667-9500-4884-881B-943596221110}" srcOrd="4" destOrd="0" presId="urn:microsoft.com/office/officeart/2005/8/layout/vProcess5"/>
    <dgm:cxn modelId="{9188F2A3-8FBA-4505-9843-9F6C440376A8}" type="presParOf" srcId="{59B87582-3C16-49F9-84ED-2ED132C73B4D}" destId="{C0C3BB9B-21EF-4273-8096-BBEA3E0D8B45}" srcOrd="5" destOrd="0" presId="urn:microsoft.com/office/officeart/2005/8/layout/vProcess5"/>
    <dgm:cxn modelId="{8FC49F4B-616D-416D-91D7-292F8A9E8830}" type="presParOf" srcId="{59B87582-3C16-49F9-84ED-2ED132C73B4D}" destId="{B5E36A1F-C85C-4E12-A785-68ED5438B522}" srcOrd="6" destOrd="0" presId="urn:microsoft.com/office/officeart/2005/8/layout/vProcess5"/>
    <dgm:cxn modelId="{73F0619D-29B0-40DC-A82B-64A7DDD89D6A}" type="presParOf" srcId="{59B87582-3C16-49F9-84ED-2ED132C73B4D}" destId="{20DBF51D-5A2D-476F-8785-409A06FA7B40}" srcOrd="7" destOrd="0" presId="urn:microsoft.com/office/officeart/2005/8/layout/vProcess5"/>
    <dgm:cxn modelId="{C93E0424-9706-411F-A369-357DD158E5F8}" type="presParOf" srcId="{59B87582-3C16-49F9-84ED-2ED132C73B4D}" destId="{D9EC66CE-E4D8-4787-98BE-765F6F281F6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D374A98-EA37-435F-A50F-49F3D34A4EEF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C6BD8FDB-A18D-44DB-B043-3ACFE2080AF6}">
      <dgm:prSet/>
      <dgm:spPr/>
      <dgm:t>
        <a:bodyPr/>
        <a:lstStyle/>
        <a:p>
          <a:pPr algn="ctr"/>
          <a:r>
            <a:rPr lang="de-DE" dirty="0"/>
            <a:t>Lesion</a:t>
          </a:r>
          <a:endParaRPr lang="en-US" dirty="0"/>
        </a:p>
      </dgm:t>
    </dgm:pt>
    <dgm:pt modelId="{D905B33C-7380-47AA-8D29-2DE27E395AE6}" type="parTrans" cxnId="{01F0E513-E440-49DB-B59C-A74EDC5A16B7}">
      <dgm:prSet/>
      <dgm:spPr/>
      <dgm:t>
        <a:bodyPr/>
        <a:lstStyle/>
        <a:p>
          <a:endParaRPr lang="en-US"/>
        </a:p>
      </dgm:t>
    </dgm:pt>
    <dgm:pt modelId="{085E23A1-B1AA-41A4-8546-CF86C85B2E32}" type="sibTrans" cxnId="{01F0E513-E440-49DB-B59C-A74EDC5A16B7}">
      <dgm:prSet phldrT="2"/>
      <dgm:spPr/>
      <dgm:t>
        <a:bodyPr/>
        <a:lstStyle/>
        <a:p>
          <a:r>
            <a:rPr lang="en-US" dirty="0"/>
            <a:t>1</a:t>
          </a:r>
        </a:p>
      </dgm:t>
    </dgm:pt>
    <dgm:pt modelId="{016BB45D-CE76-490C-9E99-383D569F6F19}">
      <dgm:prSet/>
      <dgm:spPr/>
      <dgm:t>
        <a:bodyPr/>
        <a:lstStyle/>
        <a:p>
          <a:pPr algn="ctr"/>
          <a:r>
            <a:rPr lang="de-DE" dirty="0"/>
            <a:t>Whole-Brain</a:t>
          </a:r>
          <a:br>
            <a:rPr lang="de-DE" dirty="0"/>
          </a:br>
          <a:r>
            <a:rPr lang="de-DE" dirty="0"/>
            <a:t>Disconnection</a:t>
          </a:r>
          <a:endParaRPr lang="en-US" dirty="0"/>
        </a:p>
      </dgm:t>
    </dgm:pt>
    <dgm:pt modelId="{90770609-A17E-400E-A673-75470869BF1F}" type="parTrans" cxnId="{0DC85D9C-D50D-441D-BFCB-44A2E5EF5CA6}">
      <dgm:prSet/>
      <dgm:spPr/>
      <dgm:t>
        <a:bodyPr/>
        <a:lstStyle/>
        <a:p>
          <a:endParaRPr lang="de-DE"/>
        </a:p>
      </dgm:t>
    </dgm:pt>
    <dgm:pt modelId="{AD73B9A2-6989-4F4F-A6D1-D444C63FA78D}" type="sibTrans" cxnId="{0DC85D9C-D50D-441D-BFCB-44A2E5EF5CA6}">
      <dgm:prSet/>
      <dgm:spPr/>
      <dgm:t>
        <a:bodyPr/>
        <a:lstStyle/>
        <a:p>
          <a:r>
            <a:rPr lang="de-DE" dirty="0"/>
            <a:t>2</a:t>
          </a:r>
        </a:p>
      </dgm:t>
    </dgm:pt>
    <dgm:pt modelId="{54FDBFA3-367D-40CF-9E7A-0E45B8100118}">
      <dgm:prSet/>
      <dgm:spPr/>
      <dgm:t>
        <a:bodyPr/>
        <a:lstStyle/>
        <a:p>
          <a:pPr algn="ctr"/>
          <a:r>
            <a:rPr lang="en-US" dirty="0"/>
            <a:t>Parcel-wise</a:t>
          </a:r>
          <a:br>
            <a:rPr lang="en-US" dirty="0"/>
          </a:br>
          <a:r>
            <a:rPr lang="en-US" dirty="0"/>
            <a:t>Disconnection</a:t>
          </a:r>
        </a:p>
      </dgm:t>
    </dgm:pt>
    <dgm:pt modelId="{ED09BEA5-F04F-46F0-A315-9EB01FD3EB94}" type="parTrans" cxnId="{961E624F-F6DE-41F6-BF74-8C29B72A158E}">
      <dgm:prSet/>
      <dgm:spPr/>
      <dgm:t>
        <a:bodyPr/>
        <a:lstStyle/>
        <a:p>
          <a:endParaRPr lang="de-DE"/>
        </a:p>
      </dgm:t>
    </dgm:pt>
    <dgm:pt modelId="{9852441D-A707-44A6-A25B-FAC9E459124F}" type="sibTrans" cxnId="{961E624F-F6DE-41F6-BF74-8C29B72A158E}">
      <dgm:prSet/>
      <dgm:spPr/>
      <dgm:t>
        <a:bodyPr/>
        <a:lstStyle/>
        <a:p>
          <a:r>
            <a:rPr lang="de-DE" dirty="0"/>
            <a:t>3</a:t>
          </a:r>
        </a:p>
      </dgm:t>
    </dgm:pt>
    <dgm:pt modelId="{BBEB574E-93A7-4479-AD3B-E07EEADB0C92}">
      <dgm:prSet/>
      <dgm:spPr/>
      <dgm:t>
        <a:bodyPr/>
        <a:lstStyle/>
        <a:p>
          <a:pPr algn="ctr"/>
          <a:r>
            <a:rPr lang="de-DE" dirty="0"/>
            <a:t>SSPL </a:t>
          </a:r>
          <a:r>
            <a:rPr lang="de-DE" dirty="0" err="1"/>
            <a:t>Increase</a:t>
          </a:r>
          <a:endParaRPr lang="de-DE" dirty="0"/>
        </a:p>
      </dgm:t>
    </dgm:pt>
    <dgm:pt modelId="{CA6A4869-C946-4638-8DA9-DAB0FBE884B7}" type="parTrans" cxnId="{6BF4EA62-9834-4DA6-94FE-0467FD18F954}">
      <dgm:prSet/>
      <dgm:spPr/>
      <dgm:t>
        <a:bodyPr/>
        <a:lstStyle/>
        <a:p>
          <a:endParaRPr lang="de-DE"/>
        </a:p>
      </dgm:t>
    </dgm:pt>
    <dgm:pt modelId="{F19F1FDF-D1DB-4526-8250-33D1FD01FC81}" type="sibTrans" cxnId="{6BF4EA62-9834-4DA6-94FE-0467FD18F954}">
      <dgm:prSet/>
      <dgm:spPr/>
      <dgm:t>
        <a:bodyPr/>
        <a:lstStyle/>
        <a:p>
          <a:r>
            <a:rPr lang="de-DE" dirty="0"/>
            <a:t>4</a:t>
          </a:r>
        </a:p>
      </dgm:t>
    </dgm:pt>
    <dgm:pt modelId="{CF3B6B41-01D4-4C1B-B607-9BC0F2B306E4}">
      <dgm:prSet/>
      <dgm:spPr/>
      <dgm:t>
        <a:bodyPr/>
        <a:lstStyle/>
        <a:p>
          <a:pPr algn="ctr"/>
          <a:r>
            <a:rPr lang="de-DE" dirty="0" err="1"/>
            <a:t>Prediction</a:t>
          </a:r>
          <a:r>
            <a:rPr lang="de-DE" dirty="0"/>
            <a:t> </a:t>
          </a:r>
          <a:r>
            <a:rPr lang="de-DE" dirty="0" err="1"/>
            <a:t>of</a:t>
          </a:r>
          <a:r>
            <a:rPr lang="de-DE" dirty="0"/>
            <a:t> </a:t>
          </a:r>
          <a:br>
            <a:rPr lang="de-DE" dirty="0"/>
          </a:br>
          <a:r>
            <a:rPr lang="de-DE" dirty="0"/>
            <a:t>Patient Status</a:t>
          </a:r>
          <a:endParaRPr lang="en-US" dirty="0"/>
        </a:p>
      </dgm:t>
    </dgm:pt>
    <dgm:pt modelId="{E76C1EE7-0B4E-46BB-BC56-102F56C09B60}" type="parTrans" cxnId="{21856E7E-F3F5-49FE-913B-F59A284F5812}">
      <dgm:prSet/>
      <dgm:spPr/>
      <dgm:t>
        <a:bodyPr/>
        <a:lstStyle/>
        <a:p>
          <a:endParaRPr lang="de-DE"/>
        </a:p>
      </dgm:t>
    </dgm:pt>
    <dgm:pt modelId="{A736BAB3-3616-4D92-BC05-9EEF288E041A}" type="sibTrans" cxnId="{21856E7E-F3F5-49FE-913B-F59A284F5812}">
      <dgm:prSet/>
      <dgm:spPr/>
      <dgm:t>
        <a:bodyPr/>
        <a:lstStyle/>
        <a:p>
          <a:r>
            <a:rPr lang="de-DE" dirty="0"/>
            <a:t>5</a:t>
          </a:r>
        </a:p>
      </dgm:t>
    </dgm:pt>
    <dgm:pt modelId="{445B8368-47F4-4C21-835C-6F7332C4E80E}" type="pres">
      <dgm:prSet presAssocID="{3D374A98-EA37-435F-A50F-49F3D34A4EEF}" presName="linearFlow" presStyleCnt="0">
        <dgm:presLayoutVars>
          <dgm:dir/>
          <dgm:animLvl val="lvl"/>
          <dgm:resizeHandles val="exact"/>
        </dgm:presLayoutVars>
      </dgm:prSet>
      <dgm:spPr/>
    </dgm:pt>
    <dgm:pt modelId="{56484123-69C4-425C-90F1-FD8BC334D7C5}" type="pres">
      <dgm:prSet presAssocID="{C6BD8FDB-A18D-44DB-B043-3ACFE2080AF6}" presName="compositeNode" presStyleCnt="0"/>
      <dgm:spPr/>
    </dgm:pt>
    <dgm:pt modelId="{B31EA301-25D7-4D61-824C-FF8E21DE10CC}" type="pres">
      <dgm:prSet presAssocID="{C6BD8FDB-A18D-44DB-B043-3ACFE2080AF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7D83B14-0BE4-4AE8-8C48-C4684188495E}" type="pres">
      <dgm:prSet presAssocID="{C6BD8FDB-A18D-44DB-B043-3ACFE2080AF6}" presName="parSh" presStyleCnt="0"/>
      <dgm:spPr/>
    </dgm:pt>
    <dgm:pt modelId="{8887A010-A8F2-43EF-A035-95C7F5787DA0}" type="pres">
      <dgm:prSet presAssocID="{C6BD8FDB-A18D-44DB-B043-3ACFE2080AF6}" presName="lineNode" presStyleLbl="alignAccFollowNode1" presStyleIdx="0" presStyleCnt="15"/>
      <dgm:spPr/>
    </dgm:pt>
    <dgm:pt modelId="{6FB854B1-8FD9-44CE-AB79-56CD08F91B55}" type="pres">
      <dgm:prSet presAssocID="{C6BD8FDB-A18D-44DB-B043-3ACFE2080AF6}" presName="lineArrowNode" presStyleLbl="alignAccFollowNode1" presStyleIdx="1" presStyleCnt="15"/>
      <dgm:spPr/>
    </dgm:pt>
    <dgm:pt modelId="{7A648E64-A51B-41F8-A69E-232332D06A4B}" type="pres">
      <dgm:prSet presAssocID="{085E23A1-B1AA-41A4-8546-CF86C85B2E32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EBBFECA8-3144-48EE-8A08-AF4B5CE71D65}" type="pres">
      <dgm:prSet presAssocID="{085E23A1-B1AA-41A4-8546-CF86C85B2E32}" presName="spacerBetweenCircleAndCallout" presStyleCnt="0">
        <dgm:presLayoutVars/>
      </dgm:prSet>
      <dgm:spPr/>
    </dgm:pt>
    <dgm:pt modelId="{DFDD72DF-714D-4B3B-9999-BEA168008AB1}" type="pres">
      <dgm:prSet presAssocID="{C6BD8FDB-A18D-44DB-B043-3ACFE2080AF6}" presName="nodeText" presStyleLbl="alignAccFollowNode1" presStyleIdx="2" presStyleCnt="15" custScaleY="110891">
        <dgm:presLayoutVars>
          <dgm:bulletEnabled val="1"/>
        </dgm:presLayoutVars>
      </dgm:prSet>
      <dgm:spPr/>
    </dgm:pt>
    <dgm:pt modelId="{CBF161FB-58EE-4906-AB22-E50949805858}" type="pres">
      <dgm:prSet presAssocID="{085E23A1-B1AA-41A4-8546-CF86C85B2E32}" presName="sibTransComposite" presStyleCnt="0"/>
      <dgm:spPr/>
    </dgm:pt>
    <dgm:pt modelId="{A5683131-A31F-44AF-84CE-C66CD1D96A9B}" type="pres">
      <dgm:prSet presAssocID="{016BB45D-CE76-490C-9E99-383D569F6F19}" presName="compositeNode" presStyleCnt="0"/>
      <dgm:spPr/>
    </dgm:pt>
    <dgm:pt modelId="{8F740E04-E6F7-4EAE-B2E8-48962A668456}" type="pres">
      <dgm:prSet presAssocID="{016BB45D-CE76-490C-9E99-383D569F6F1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DCF73AC-F4DA-4EC3-921A-137C9CA8F58D}" type="pres">
      <dgm:prSet presAssocID="{016BB45D-CE76-490C-9E99-383D569F6F19}" presName="parSh" presStyleCnt="0"/>
      <dgm:spPr/>
    </dgm:pt>
    <dgm:pt modelId="{FFF28949-3BE9-498F-ABED-6FB0D0C1F6C6}" type="pres">
      <dgm:prSet presAssocID="{016BB45D-CE76-490C-9E99-383D569F6F19}" presName="lineNode" presStyleLbl="alignAccFollowNode1" presStyleIdx="3" presStyleCnt="15"/>
      <dgm:spPr/>
    </dgm:pt>
    <dgm:pt modelId="{ECC34214-4E0D-4DE3-BFC0-691AFF7E0206}" type="pres">
      <dgm:prSet presAssocID="{016BB45D-CE76-490C-9E99-383D569F6F19}" presName="lineArrowNode" presStyleLbl="alignAccFollowNode1" presStyleIdx="4" presStyleCnt="15"/>
      <dgm:spPr/>
    </dgm:pt>
    <dgm:pt modelId="{A339CCD6-68B4-47B6-91AC-D0D188321A1C}" type="pres">
      <dgm:prSet presAssocID="{AD73B9A2-6989-4F4F-A6D1-D444C63FA78D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0DB20513-4083-43A5-8589-BB915173926F}" type="pres">
      <dgm:prSet presAssocID="{AD73B9A2-6989-4F4F-A6D1-D444C63FA78D}" presName="spacerBetweenCircleAndCallout" presStyleCnt="0">
        <dgm:presLayoutVars/>
      </dgm:prSet>
      <dgm:spPr/>
    </dgm:pt>
    <dgm:pt modelId="{B4549D25-0E8D-4786-B888-6BA13EC84EBF}" type="pres">
      <dgm:prSet presAssocID="{016BB45D-CE76-490C-9E99-383D569F6F19}" presName="nodeText" presStyleLbl="alignAccFollowNode1" presStyleIdx="5" presStyleCnt="15" custScaleY="110891">
        <dgm:presLayoutVars>
          <dgm:bulletEnabled val="1"/>
        </dgm:presLayoutVars>
      </dgm:prSet>
      <dgm:spPr/>
    </dgm:pt>
    <dgm:pt modelId="{43C4D308-8662-416C-BC33-AB38E14599C9}" type="pres">
      <dgm:prSet presAssocID="{AD73B9A2-6989-4F4F-A6D1-D444C63FA78D}" presName="sibTransComposite" presStyleCnt="0"/>
      <dgm:spPr/>
    </dgm:pt>
    <dgm:pt modelId="{070096B9-31BD-4C1D-8F6B-0A8A872C8C32}" type="pres">
      <dgm:prSet presAssocID="{54FDBFA3-367D-40CF-9E7A-0E45B8100118}" presName="compositeNode" presStyleCnt="0"/>
      <dgm:spPr/>
    </dgm:pt>
    <dgm:pt modelId="{F7CA3CB6-E82F-41C6-975D-BFE8B81EC8D4}" type="pres">
      <dgm:prSet presAssocID="{54FDBFA3-367D-40CF-9E7A-0E45B810011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89EF87-F6CD-490E-BAF1-6577EAAAD2DD}" type="pres">
      <dgm:prSet presAssocID="{54FDBFA3-367D-40CF-9E7A-0E45B8100118}" presName="parSh" presStyleCnt="0"/>
      <dgm:spPr/>
    </dgm:pt>
    <dgm:pt modelId="{54D7A718-6C4D-4D96-B0C8-F4C7CF449C01}" type="pres">
      <dgm:prSet presAssocID="{54FDBFA3-367D-40CF-9E7A-0E45B8100118}" presName="lineNode" presStyleLbl="alignAccFollowNode1" presStyleIdx="6" presStyleCnt="15"/>
      <dgm:spPr/>
    </dgm:pt>
    <dgm:pt modelId="{7B35B01D-F6DD-43B3-B707-D002771B8EE8}" type="pres">
      <dgm:prSet presAssocID="{54FDBFA3-367D-40CF-9E7A-0E45B8100118}" presName="lineArrowNode" presStyleLbl="alignAccFollowNode1" presStyleIdx="7" presStyleCnt="15"/>
      <dgm:spPr/>
    </dgm:pt>
    <dgm:pt modelId="{9BE3A877-CDE6-4CB6-B53C-E5A318451657}" type="pres">
      <dgm:prSet presAssocID="{9852441D-A707-44A6-A25B-FAC9E459124F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B20A73B8-786C-4349-B72C-06ED2D7EDB18}" type="pres">
      <dgm:prSet presAssocID="{9852441D-A707-44A6-A25B-FAC9E459124F}" presName="spacerBetweenCircleAndCallout" presStyleCnt="0">
        <dgm:presLayoutVars/>
      </dgm:prSet>
      <dgm:spPr/>
    </dgm:pt>
    <dgm:pt modelId="{4B110317-B54A-47F9-AF55-E9D554749303}" type="pres">
      <dgm:prSet presAssocID="{54FDBFA3-367D-40CF-9E7A-0E45B8100118}" presName="nodeText" presStyleLbl="alignAccFollowNode1" presStyleIdx="8" presStyleCnt="15" custScaleY="110891">
        <dgm:presLayoutVars>
          <dgm:bulletEnabled val="1"/>
        </dgm:presLayoutVars>
      </dgm:prSet>
      <dgm:spPr/>
    </dgm:pt>
    <dgm:pt modelId="{64CB8DA6-A652-41F6-8E5E-50D508D5E393}" type="pres">
      <dgm:prSet presAssocID="{9852441D-A707-44A6-A25B-FAC9E459124F}" presName="sibTransComposite" presStyleCnt="0"/>
      <dgm:spPr/>
    </dgm:pt>
    <dgm:pt modelId="{71BD089B-180B-44F6-97B0-1CFB6587CA40}" type="pres">
      <dgm:prSet presAssocID="{BBEB574E-93A7-4479-AD3B-E07EEADB0C92}" presName="compositeNode" presStyleCnt="0"/>
      <dgm:spPr/>
    </dgm:pt>
    <dgm:pt modelId="{AF1F5469-3875-48C8-900D-C8520CBD3E23}" type="pres">
      <dgm:prSet presAssocID="{BBEB574E-93A7-4479-AD3B-E07EEADB0C9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9674E79-4A09-4E6E-B8FF-1CC615678CB0}" type="pres">
      <dgm:prSet presAssocID="{BBEB574E-93A7-4479-AD3B-E07EEADB0C92}" presName="parSh" presStyleCnt="0"/>
      <dgm:spPr/>
    </dgm:pt>
    <dgm:pt modelId="{367ACAD9-9809-4CC0-8B0B-CA1CE3982431}" type="pres">
      <dgm:prSet presAssocID="{BBEB574E-93A7-4479-AD3B-E07EEADB0C92}" presName="lineNode" presStyleLbl="alignAccFollowNode1" presStyleIdx="9" presStyleCnt="15"/>
      <dgm:spPr/>
    </dgm:pt>
    <dgm:pt modelId="{8EF802FE-8D78-4FEF-9CC0-DBFCAEE38EC1}" type="pres">
      <dgm:prSet presAssocID="{BBEB574E-93A7-4479-AD3B-E07EEADB0C92}" presName="lineArrowNode" presStyleLbl="alignAccFollowNode1" presStyleIdx="10" presStyleCnt="15"/>
      <dgm:spPr/>
    </dgm:pt>
    <dgm:pt modelId="{49761577-B4BF-4B85-BC3C-2E1127A58779}" type="pres">
      <dgm:prSet presAssocID="{F19F1FDF-D1DB-4526-8250-33D1FD01FC81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FC81C457-C2FC-4EB6-9059-7732E9E17788}" type="pres">
      <dgm:prSet presAssocID="{F19F1FDF-D1DB-4526-8250-33D1FD01FC81}" presName="spacerBetweenCircleAndCallout" presStyleCnt="0">
        <dgm:presLayoutVars/>
      </dgm:prSet>
      <dgm:spPr/>
    </dgm:pt>
    <dgm:pt modelId="{692F709B-8AAA-4D0E-AA14-FE0A5CA0A4B8}" type="pres">
      <dgm:prSet presAssocID="{BBEB574E-93A7-4479-AD3B-E07EEADB0C92}" presName="nodeText" presStyleLbl="alignAccFollowNode1" presStyleIdx="11" presStyleCnt="15" custScaleY="110891">
        <dgm:presLayoutVars>
          <dgm:bulletEnabled val="1"/>
        </dgm:presLayoutVars>
      </dgm:prSet>
      <dgm:spPr/>
    </dgm:pt>
    <dgm:pt modelId="{35109D6F-E4FA-4F84-AD33-0E2F0EB06823}" type="pres">
      <dgm:prSet presAssocID="{F19F1FDF-D1DB-4526-8250-33D1FD01FC81}" presName="sibTransComposite" presStyleCnt="0"/>
      <dgm:spPr/>
    </dgm:pt>
    <dgm:pt modelId="{1E25F350-C6BF-4C53-B3AA-BA71316E6A48}" type="pres">
      <dgm:prSet presAssocID="{CF3B6B41-01D4-4C1B-B607-9BC0F2B306E4}" presName="compositeNode" presStyleCnt="0"/>
      <dgm:spPr/>
    </dgm:pt>
    <dgm:pt modelId="{5A4490BC-4C9C-45B2-AAC2-9FD58982824F}" type="pres">
      <dgm:prSet presAssocID="{CF3B6B41-01D4-4C1B-B607-9BC0F2B306E4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32ED18F-A078-4468-B533-DA031B9BB95A}" type="pres">
      <dgm:prSet presAssocID="{CF3B6B41-01D4-4C1B-B607-9BC0F2B306E4}" presName="parSh" presStyleCnt="0"/>
      <dgm:spPr/>
    </dgm:pt>
    <dgm:pt modelId="{80305A82-BADB-46D2-8CF6-FD94AC47E0FA}" type="pres">
      <dgm:prSet presAssocID="{CF3B6B41-01D4-4C1B-B607-9BC0F2B306E4}" presName="lineNode" presStyleLbl="alignAccFollowNode1" presStyleIdx="12" presStyleCnt="15"/>
      <dgm:spPr/>
    </dgm:pt>
    <dgm:pt modelId="{4EB33DEF-5033-4001-89A1-7CD77C7AF98D}" type="pres">
      <dgm:prSet presAssocID="{CF3B6B41-01D4-4C1B-B607-9BC0F2B306E4}" presName="lineArrowNode" presStyleLbl="alignAccFollowNode1" presStyleIdx="13" presStyleCnt="15"/>
      <dgm:spPr/>
    </dgm:pt>
    <dgm:pt modelId="{7DCEAEFF-7AD5-4366-B4C7-29D3D60C5A1D}" type="pres">
      <dgm:prSet presAssocID="{A736BAB3-3616-4D92-BC05-9EEF288E041A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D2C2B3A3-2206-4879-B7CD-44903D76B5C5}" type="pres">
      <dgm:prSet presAssocID="{A736BAB3-3616-4D92-BC05-9EEF288E041A}" presName="spacerBetweenCircleAndCallout" presStyleCnt="0">
        <dgm:presLayoutVars/>
      </dgm:prSet>
      <dgm:spPr/>
    </dgm:pt>
    <dgm:pt modelId="{B6DDFD30-CA52-406E-B29C-5B75ACC4556F}" type="pres">
      <dgm:prSet presAssocID="{CF3B6B41-01D4-4C1B-B607-9BC0F2B306E4}" presName="nodeText" presStyleLbl="alignAccFollowNode1" presStyleIdx="14" presStyleCnt="15" custScaleY="110891">
        <dgm:presLayoutVars>
          <dgm:bulletEnabled val="1"/>
        </dgm:presLayoutVars>
      </dgm:prSet>
      <dgm:spPr/>
    </dgm:pt>
  </dgm:ptLst>
  <dgm:cxnLst>
    <dgm:cxn modelId="{DB762E07-18BF-4030-B03C-AEAA467D8847}" type="presOf" srcId="{C6BD8FDB-A18D-44DB-B043-3ACFE2080AF6}" destId="{DFDD72DF-714D-4B3B-9999-BEA168008AB1}" srcOrd="0" destOrd="0" presId="urn:microsoft.com/office/officeart/2016/7/layout/LinearArrowProcessNumbered"/>
    <dgm:cxn modelId="{FABE0C0F-3F66-4A5F-92BC-4E77490327FD}" type="presOf" srcId="{016BB45D-CE76-490C-9E99-383D569F6F19}" destId="{B4549D25-0E8D-4786-B888-6BA13EC84EBF}" srcOrd="0" destOrd="0" presId="urn:microsoft.com/office/officeart/2016/7/layout/LinearArrowProcessNumbered"/>
    <dgm:cxn modelId="{01F0E513-E440-49DB-B59C-A74EDC5A16B7}" srcId="{3D374A98-EA37-435F-A50F-49F3D34A4EEF}" destId="{C6BD8FDB-A18D-44DB-B043-3ACFE2080AF6}" srcOrd="0" destOrd="0" parTransId="{D905B33C-7380-47AA-8D29-2DE27E395AE6}" sibTransId="{085E23A1-B1AA-41A4-8546-CF86C85B2E32}"/>
    <dgm:cxn modelId="{A9AE4229-87D3-4E97-A133-5030648FEF9F}" type="presOf" srcId="{BBEB574E-93A7-4479-AD3B-E07EEADB0C92}" destId="{692F709B-8AAA-4D0E-AA14-FE0A5CA0A4B8}" srcOrd="0" destOrd="0" presId="urn:microsoft.com/office/officeart/2016/7/layout/LinearArrowProcessNumbered"/>
    <dgm:cxn modelId="{AB91082C-E20D-4EA2-9D01-6710E7F0CBD0}" type="presOf" srcId="{CF3B6B41-01D4-4C1B-B607-9BC0F2B306E4}" destId="{B6DDFD30-CA52-406E-B29C-5B75ACC4556F}" srcOrd="0" destOrd="0" presId="urn:microsoft.com/office/officeart/2016/7/layout/LinearArrowProcessNumbered"/>
    <dgm:cxn modelId="{0EE5BD5D-496B-42A9-8593-BFD5B63507D0}" type="presOf" srcId="{085E23A1-B1AA-41A4-8546-CF86C85B2E32}" destId="{7A648E64-A51B-41F8-A69E-232332D06A4B}" srcOrd="0" destOrd="0" presId="urn:microsoft.com/office/officeart/2016/7/layout/LinearArrowProcessNumbered"/>
    <dgm:cxn modelId="{6BF4EA62-9834-4DA6-94FE-0467FD18F954}" srcId="{3D374A98-EA37-435F-A50F-49F3D34A4EEF}" destId="{BBEB574E-93A7-4479-AD3B-E07EEADB0C92}" srcOrd="3" destOrd="0" parTransId="{CA6A4869-C946-4638-8DA9-DAB0FBE884B7}" sibTransId="{F19F1FDF-D1DB-4526-8250-33D1FD01FC81}"/>
    <dgm:cxn modelId="{961E624F-F6DE-41F6-BF74-8C29B72A158E}" srcId="{3D374A98-EA37-435F-A50F-49F3D34A4EEF}" destId="{54FDBFA3-367D-40CF-9E7A-0E45B8100118}" srcOrd="2" destOrd="0" parTransId="{ED09BEA5-F04F-46F0-A315-9EB01FD3EB94}" sibTransId="{9852441D-A707-44A6-A25B-FAC9E459124F}"/>
    <dgm:cxn modelId="{51BB5675-2954-4E24-B9BA-C0DBD188A411}" type="presOf" srcId="{9852441D-A707-44A6-A25B-FAC9E459124F}" destId="{9BE3A877-CDE6-4CB6-B53C-E5A318451657}" srcOrd="0" destOrd="0" presId="urn:microsoft.com/office/officeart/2016/7/layout/LinearArrowProcessNumbered"/>
    <dgm:cxn modelId="{53399956-A923-4D01-9948-92C43FF91D53}" type="presOf" srcId="{F19F1FDF-D1DB-4526-8250-33D1FD01FC81}" destId="{49761577-B4BF-4B85-BC3C-2E1127A58779}" srcOrd="0" destOrd="0" presId="urn:microsoft.com/office/officeart/2016/7/layout/LinearArrowProcessNumbered"/>
    <dgm:cxn modelId="{8B7CAD77-8B3C-46E8-A065-42EA734D0157}" type="presOf" srcId="{3D374A98-EA37-435F-A50F-49F3D34A4EEF}" destId="{445B8368-47F4-4C21-835C-6F7332C4E80E}" srcOrd="0" destOrd="0" presId="urn:microsoft.com/office/officeart/2016/7/layout/LinearArrowProcessNumbered"/>
    <dgm:cxn modelId="{CD342D79-F1BC-4621-BBD2-F9918354527A}" type="presOf" srcId="{54FDBFA3-367D-40CF-9E7A-0E45B8100118}" destId="{4B110317-B54A-47F9-AF55-E9D554749303}" srcOrd="0" destOrd="0" presId="urn:microsoft.com/office/officeart/2016/7/layout/LinearArrowProcessNumbered"/>
    <dgm:cxn modelId="{21856E7E-F3F5-49FE-913B-F59A284F5812}" srcId="{3D374A98-EA37-435F-A50F-49F3D34A4EEF}" destId="{CF3B6B41-01D4-4C1B-B607-9BC0F2B306E4}" srcOrd="4" destOrd="0" parTransId="{E76C1EE7-0B4E-46BB-BC56-102F56C09B60}" sibTransId="{A736BAB3-3616-4D92-BC05-9EEF288E041A}"/>
    <dgm:cxn modelId="{0DC85D9C-D50D-441D-BFCB-44A2E5EF5CA6}" srcId="{3D374A98-EA37-435F-A50F-49F3D34A4EEF}" destId="{016BB45D-CE76-490C-9E99-383D569F6F19}" srcOrd="1" destOrd="0" parTransId="{90770609-A17E-400E-A673-75470869BF1F}" sibTransId="{AD73B9A2-6989-4F4F-A6D1-D444C63FA78D}"/>
    <dgm:cxn modelId="{7F5440B3-FC4C-4101-8295-880699168DAC}" type="presOf" srcId="{AD73B9A2-6989-4F4F-A6D1-D444C63FA78D}" destId="{A339CCD6-68B4-47B6-91AC-D0D188321A1C}" srcOrd="0" destOrd="0" presId="urn:microsoft.com/office/officeart/2016/7/layout/LinearArrowProcessNumbered"/>
    <dgm:cxn modelId="{FE5231D7-ED49-4CF1-A0EA-3372EC488FA9}" type="presOf" srcId="{A736BAB3-3616-4D92-BC05-9EEF288E041A}" destId="{7DCEAEFF-7AD5-4366-B4C7-29D3D60C5A1D}" srcOrd="0" destOrd="0" presId="urn:microsoft.com/office/officeart/2016/7/layout/LinearArrowProcessNumbered"/>
    <dgm:cxn modelId="{437B8A53-DBD4-4415-9850-0A50CFBB52F4}" type="presParOf" srcId="{445B8368-47F4-4C21-835C-6F7332C4E80E}" destId="{56484123-69C4-425C-90F1-FD8BC334D7C5}" srcOrd="0" destOrd="0" presId="urn:microsoft.com/office/officeart/2016/7/layout/LinearArrowProcessNumbered"/>
    <dgm:cxn modelId="{ADBAA327-3D45-40D1-AA28-13F0B488960F}" type="presParOf" srcId="{56484123-69C4-425C-90F1-FD8BC334D7C5}" destId="{B31EA301-25D7-4D61-824C-FF8E21DE10CC}" srcOrd="0" destOrd="0" presId="urn:microsoft.com/office/officeart/2016/7/layout/LinearArrowProcessNumbered"/>
    <dgm:cxn modelId="{813E4924-3292-45F5-A2B7-8AF86B83C263}" type="presParOf" srcId="{56484123-69C4-425C-90F1-FD8BC334D7C5}" destId="{37D83B14-0BE4-4AE8-8C48-C4684188495E}" srcOrd="1" destOrd="0" presId="urn:microsoft.com/office/officeart/2016/7/layout/LinearArrowProcessNumbered"/>
    <dgm:cxn modelId="{82EC2C02-3C18-4AB4-BDF3-EFBE2F7AF3EA}" type="presParOf" srcId="{37D83B14-0BE4-4AE8-8C48-C4684188495E}" destId="{8887A010-A8F2-43EF-A035-95C7F5787DA0}" srcOrd="0" destOrd="0" presId="urn:microsoft.com/office/officeart/2016/7/layout/LinearArrowProcessNumbered"/>
    <dgm:cxn modelId="{40A460E0-44D2-437D-8E4A-5FF46683EFA6}" type="presParOf" srcId="{37D83B14-0BE4-4AE8-8C48-C4684188495E}" destId="{6FB854B1-8FD9-44CE-AB79-56CD08F91B55}" srcOrd="1" destOrd="0" presId="urn:microsoft.com/office/officeart/2016/7/layout/LinearArrowProcessNumbered"/>
    <dgm:cxn modelId="{62D1E5CF-C2DD-4BEE-A59F-E24A427521AC}" type="presParOf" srcId="{37D83B14-0BE4-4AE8-8C48-C4684188495E}" destId="{7A648E64-A51B-41F8-A69E-232332D06A4B}" srcOrd="2" destOrd="0" presId="urn:microsoft.com/office/officeart/2016/7/layout/LinearArrowProcessNumbered"/>
    <dgm:cxn modelId="{8964EBA1-E550-4632-80A0-138CAD6E255B}" type="presParOf" srcId="{37D83B14-0BE4-4AE8-8C48-C4684188495E}" destId="{EBBFECA8-3144-48EE-8A08-AF4B5CE71D65}" srcOrd="3" destOrd="0" presId="urn:microsoft.com/office/officeart/2016/7/layout/LinearArrowProcessNumbered"/>
    <dgm:cxn modelId="{BA6EA71F-C5C0-42A9-80F1-52263D18D1F7}" type="presParOf" srcId="{56484123-69C4-425C-90F1-FD8BC334D7C5}" destId="{DFDD72DF-714D-4B3B-9999-BEA168008AB1}" srcOrd="2" destOrd="0" presId="urn:microsoft.com/office/officeart/2016/7/layout/LinearArrowProcessNumbered"/>
    <dgm:cxn modelId="{97F43110-DEF5-44F3-B5DE-7858BCA297E0}" type="presParOf" srcId="{445B8368-47F4-4C21-835C-6F7332C4E80E}" destId="{CBF161FB-58EE-4906-AB22-E50949805858}" srcOrd="1" destOrd="0" presId="urn:microsoft.com/office/officeart/2016/7/layout/LinearArrowProcessNumbered"/>
    <dgm:cxn modelId="{B8044CDD-EB63-4CD8-BB5A-5F93262DB8F9}" type="presParOf" srcId="{445B8368-47F4-4C21-835C-6F7332C4E80E}" destId="{A5683131-A31F-44AF-84CE-C66CD1D96A9B}" srcOrd="2" destOrd="0" presId="urn:microsoft.com/office/officeart/2016/7/layout/LinearArrowProcessNumbered"/>
    <dgm:cxn modelId="{FDF3F4BF-5017-49B1-A198-486CC043B5A6}" type="presParOf" srcId="{A5683131-A31F-44AF-84CE-C66CD1D96A9B}" destId="{8F740E04-E6F7-4EAE-B2E8-48962A668456}" srcOrd="0" destOrd="0" presId="urn:microsoft.com/office/officeart/2016/7/layout/LinearArrowProcessNumbered"/>
    <dgm:cxn modelId="{0F0B4FCF-82B9-4F1A-836B-5A4D5A0ACD71}" type="presParOf" srcId="{A5683131-A31F-44AF-84CE-C66CD1D96A9B}" destId="{0DCF73AC-F4DA-4EC3-921A-137C9CA8F58D}" srcOrd="1" destOrd="0" presId="urn:microsoft.com/office/officeart/2016/7/layout/LinearArrowProcessNumbered"/>
    <dgm:cxn modelId="{90F0AB31-19D0-4FA6-8755-54547413155A}" type="presParOf" srcId="{0DCF73AC-F4DA-4EC3-921A-137C9CA8F58D}" destId="{FFF28949-3BE9-498F-ABED-6FB0D0C1F6C6}" srcOrd="0" destOrd="0" presId="urn:microsoft.com/office/officeart/2016/7/layout/LinearArrowProcessNumbered"/>
    <dgm:cxn modelId="{EE62A1FE-C1DA-4CC3-A4E7-060E4A814A7E}" type="presParOf" srcId="{0DCF73AC-F4DA-4EC3-921A-137C9CA8F58D}" destId="{ECC34214-4E0D-4DE3-BFC0-691AFF7E0206}" srcOrd="1" destOrd="0" presId="urn:microsoft.com/office/officeart/2016/7/layout/LinearArrowProcessNumbered"/>
    <dgm:cxn modelId="{187D5BE7-7FA6-4C9B-ABFC-6B5C1DF7C9F2}" type="presParOf" srcId="{0DCF73AC-F4DA-4EC3-921A-137C9CA8F58D}" destId="{A339CCD6-68B4-47B6-91AC-D0D188321A1C}" srcOrd="2" destOrd="0" presId="urn:microsoft.com/office/officeart/2016/7/layout/LinearArrowProcessNumbered"/>
    <dgm:cxn modelId="{32907510-8473-4965-B674-90E0D66A6E51}" type="presParOf" srcId="{0DCF73AC-F4DA-4EC3-921A-137C9CA8F58D}" destId="{0DB20513-4083-43A5-8589-BB915173926F}" srcOrd="3" destOrd="0" presId="urn:microsoft.com/office/officeart/2016/7/layout/LinearArrowProcessNumbered"/>
    <dgm:cxn modelId="{87F84E8D-75D0-4598-9C7D-6594D60BB870}" type="presParOf" srcId="{A5683131-A31F-44AF-84CE-C66CD1D96A9B}" destId="{B4549D25-0E8D-4786-B888-6BA13EC84EBF}" srcOrd="2" destOrd="0" presId="urn:microsoft.com/office/officeart/2016/7/layout/LinearArrowProcessNumbered"/>
    <dgm:cxn modelId="{EFBD186E-4B4B-4724-8546-86BAA2FC578C}" type="presParOf" srcId="{445B8368-47F4-4C21-835C-6F7332C4E80E}" destId="{43C4D308-8662-416C-BC33-AB38E14599C9}" srcOrd="3" destOrd="0" presId="urn:microsoft.com/office/officeart/2016/7/layout/LinearArrowProcessNumbered"/>
    <dgm:cxn modelId="{E84F7C1D-0139-4458-9F42-CF914E1D8098}" type="presParOf" srcId="{445B8368-47F4-4C21-835C-6F7332C4E80E}" destId="{070096B9-31BD-4C1D-8F6B-0A8A872C8C32}" srcOrd="4" destOrd="0" presId="urn:microsoft.com/office/officeart/2016/7/layout/LinearArrowProcessNumbered"/>
    <dgm:cxn modelId="{B2DF0624-9DB5-4ABA-91EA-01A946A39B7C}" type="presParOf" srcId="{070096B9-31BD-4C1D-8F6B-0A8A872C8C32}" destId="{F7CA3CB6-E82F-41C6-975D-BFE8B81EC8D4}" srcOrd="0" destOrd="0" presId="urn:microsoft.com/office/officeart/2016/7/layout/LinearArrowProcessNumbered"/>
    <dgm:cxn modelId="{910A4A11-8465-4EE6-A5DC-9C7642B09841}" type="presParOf" srcId="{070096B9-31BD-4C1D-8F6B-0A8A872C8C32}" destId="{2389EF87-F6CD-490E-BAF1-6577EAAAD2DD}" srcOrd="1" destOrd="0" presId="urn:microsoft.com/office/officeart/2016/7/layout/LinearArrowProcessNumbered"/>
    <dgm:cxn modelId="{C71DD946-B059-4C1F-89E7-8EFD8F1682F9}" type="presParOf" srcId="{2389EF87-F6CD-490E-BAF1-6577EAAAD2DD}" destId="{54D7A718-6C4D-4D96-B0C8-F4C7CF449C01}" srcOrd="0" destOrd="0" presId="urn:microsoft.com/office/officeart/2016/7/layout/LinearArrowProcessNumbered"/>
    <dgm:cxn modelId="{B65F7D44-85CC-4E24-8C11-600C1195DBC4}" type="presParOf" srcId="{2389EF87-F6CD-490E-BAF1-6577EAAAD2DD}" destId="{7B35B01D-F6DD-43B3-B707-D002771B8EE8}" srcOrd="1" destOrd="0" presId="urn:microsoft.com/office/officeart/2016/7/layout/LinearArrowProcessNumbered"/>
    <dgm:cxn modelId="{65BF9D84-EFC0-4A9F-8199-ADF44E151EDD}" type="presParOf" srcId="{2389EF87-F6CD-490E-BAF1-6577EAAAD2DD}" destId="{9BE3A877-CDE6-4CB6-B53C-E5A318451657}" srcOrd="2" destOrd="0" presId="urn:microsoft.com/office/officeart/2016/7/layout/LinearArrowProcessNumbered"/>
    <dgm:cxn modelId="{AA0CD741-D374-4A1D-B699-8F1F3B02145D}" type="presParOf" srcId="{2389EF87-F6CD-490E-BAF1-6577EAAAD2DD}" destId="{B20A73B8-786C-4349-B72C-06ED2D7EDB18}" srcOrd="3" destOrd="0" presId="urn:microsoft.com/office/officeart/2016/7/layout/LinearArrowProcessNumbered"/>
    <dgm:cxn modelId="{0EB1A70C-03E8-4354-8AA1-D5D072C98341}" type="presParOf" srcId="{070096B9-31BD-4C1D-8F6B-0A8A872C8C32}" destId="{4B110317-B54A-47F9-AF55-E9D554749303}" srcOrd="2" destOrd="0" presId="urn:microsoft.com/office/officeart/2016/7/layout/LinearArrowProcessNumbered"/>
    <dgm:cxn modelId="{BE8E78C6-6747-47CD-B4C1-A4FDEE7CF428}" type="presParOf" srcId="{445B8368-47F4-4C21-835C-6F7332C4E80E}" destId="{64CB8DA6-A652-41F6-8E5E-50D508D5E393}" srcOrd="5" destOrd="0" presId="urn:microsoft.com/office/officeart/2016/7/layout/LinearArrowProcessNumbered"/>
    <dgm:cxn modelId="{317F285B-3E84-4B78-B873-911D06F4EA02}" type="presParOf" srcId="{445B8368-47F4-4C21-835C-6F7332C4E80E}" destId="{71BD089B-180B-44F6-97B0-1CFB6587CA40}" srcOrd="6" destOrd="0" presId="urn:microsoft.com/office/officeart/2016/7/layout/LinearArrowProcessNumbered"/>
    <dgm:cxn modelId="{94C6A6A4-EC5B-485D-9083-DD83810DFE83}" type="presParOf" srcId="{71BD089B-180B-44F6-97B0-1CFB6587CA40}" destId="{AF1F5469-3875-48C8-900D-C8520CBD3E23}" srcOrd="0" destOrd="0" presId="urn:microsoft.com/office/officeart/2016/7/layout/LinearArrowProcessNumbered"/>
    <dgm:cxn modelId="{C853B181-8B93-4C09-A591-84EDECD6D52C}" type="presParOf" srcId="{71BD089B-180B-44F6-97B0-1CFB6587CA40}" destId="{39674E79-4A09-4E6E-B8FF-1CC615678CB0}" srcOrd="1" destOrd="0" presId="urn:microsoft.com/office/officeart/2016/7/layout/LinearArrowProcessNumbered"/>
    <dgm:cxn modelId="{7FFFAAD3-D21E-401E-8151-EB537149C651}" type="presParOf" srcId="{39674E79-4A09-4E6E-B8FF-1CC615678CB0}" destId="{367ACAD9-9809-4CC0-8B0B-CA1CE3982431}" srcOrd="0" destOrd="0" presId="urn:microsoft.com/office/officeart/2016/7/layout/LinearArrowProcessNumbered"/>
    <dgm:cxn modelId="{297B2432-F501-406E-B500-A953C27B645E}" type="presParOf" srcId="{39674E79-4A09-4E6E-B8FF-1CC615678CB0}" destId="{8EF802FE-8D78-4FEF-9CC0-DBFCAEE38EC1}" srcOrd="1" destOrd="0" presId="urn:microsoft.com/office/officeart/2016/7/layout/LinearArrowProcessNumbered"/>
    <dgm:cxn modelId="{240CE2D7-77CB-429E-9B4B-4840FC601527}" type="presParOf" srcId="{39674E79-4A09-4E6E-B8FF-1CC615678CB0}" destId="{49761577-B4BF-4B85-BC3C-2E1127A58779}" srcOrd="2" destOrd="0" presId="urn:microsoft.com/office/officeart/2016/7/layout/LinearArrowProcessNumbered"/>
    <dgm:cxn modelId="{B12BAC59-9BA7-4EF6-8890-73D2D7B17126}" type="presParOf" srcId="{39674E79-4A09-4E6E-B8FF-1CC615678CB0}" destId="{FC81C457-C2FC-4EB6-9059-7732E9E17788}" srcOrd="3" destOrd="0" presId="urn:microsoft.com/office/officeart/2016/7/layout/LinearArrowProcessNumbered"/>
    <dgm:cxn modelId="{C4601418-F42F-45E7-940F-A6A133646D1C}" type="presParOf" srcId="{71BD089B-180B-44F6-97B0-1CFB6587CA40}" destId="{692F709B-8AAA-4D0E-AA14-FE0A5CA0A4B8}" srcOrd="2" destOrd="0" presId="urn:microsoft.com/office/officeart/2016/7/layout/LinearArrowProcessNumbered"/>
    <dgm:cxn modelId="{C31106DF-18C1-426C-9775-06635C19FA7A}" type="presParOf" srcId="{445B8368-47F4-4C21-835C-6F7332C4E80E}" destId="{35109D6F-E4FA-4F84-AD33-0E2F0EB06823}" srcOrd="7" destOrd="0" presId="urn:microsoft.com/office/officeart/2016/7/layout/LinearArrowProcessNumbered"/>
    <dgm:cxn modelId="{A6031B81-3958-4452-A79C-1A9BA0132390}" type="presParOf" srcId="{445B8368-47F4-4C21-835C-6F7332C4E80E}" destId="{1E25F350-C6BF-4C53-B3AA-BA71316E6A48}" srcOrd="8" destOrd="0" presId="urn:microsoft.com/office/officeart/2016/7/layout/LinearArrowProcessNumbered"/>
    <dgm:cxn modelId="{5384855F-8475-4219-B088-7644A4B434AA}" type="presParOf" srcId="{1E25F350-C6BF-4C53-B3AA-BA71316E6A48}" destId="{5A4490BC-4C9C-45B2-AAC2-9FD58982824F}" srcOrd="0" destOrd="0" presId="urn:microsoft.com/office/officeart/2016/7/layout/LinearArrowProcessNumbered"/>
    <dgm:cxn modelId="{EE6C9EC3-4DA0-4446-AFCA-161FB52C9612}" type="presParOf" srcId="{1E25F350-C6BF-4C53-B3AA-BA71316E6A48}" destId="{932ED18F-A078-4468-B533-DA031B9BB95A}" srcOrd="1" destOrd="0" presId="urn:microsoft.com/office/officeart/2016/7/layout/LinearArrowProcessNumbered"/>
    <dgm:cxn modelId="{69E9E559-FC42-4888-A88B-783D7391F9F2}" type="presParOf" srcId="{932ED18F-A078-4468-B533-DA031B9BB95A}" destId="{80305A82-BADB-46D2-8CF6-FD94AC47E0FA}" srcOrd="0" destOrd="0" presId="urn:microsoft.com/office/officeart/2016/7/layout/LinearArrowProcessNumbered"/>
    <dgm:cxn modelId="{CD49313A-9A28-49FD-AF3C-290E5F243993}" type="presParOf" srcId="{932ED18F-A078-4468-B533-DA031B9BB95A}" destId="{4EB33DEF-5033-4001-89A1-7CD77C7AF98D}" srcOrd="1" destOrd="0" presId="urn:microsoft.com/office/officeart/2016/7/layout/LinearArrowProcessNumbered"/>
    <dgm:cxn modelId="{5026B9A1-E073-448D-99E3-4D8FD94F6ABE}" type="presParOf" srcId="{932ED18F-A078-4468-B533-DA031B9BB95A}" destId="{7DCEAEFF-7AD5-4366-B4C7-29D3D60C5A1D}" srcOrd="2" destOrd="0" presId="urn:microsoft.com/office/officeart/2016/7/layout/LinearArrowProcessNumbered"/>
    <dgm:cxn modelId="{56DEA80B-8D42-4947-977B-0DB364623554}" type="presParOf" srcId="{932ED18F-A078-4468-B533-DA031B9BB95A}" destId="{D2C2B3A3-2206-4879-B7CD-44903D76B5C5}" srcOrd="3" destOrd="0" presId="urn:microsoft.com/office/officeart/2016/7/layout/LinearArrowProcessNumbered"/>
    <dgm:cxn modelId="{2FF2549F-E829-43F1-817E-E1BF01762D0B}" type="presParOf" srcId="{1E25F350-C6BF-4C53-B3AA-BA71316E6A48}" destId="{B6DDFD30-CA52-406E-B29C-5B75ACC4556F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0D693B-B1F4-4E3E-B701-787267F1C68B}">
      <dsp:nvSpPr>
        <dsp:cNvPr id="0" name=""/>
        <dsp:cNvSpPr/>
      </dsp:nvSpPr>
      <dsp:spPr>
        <a:xfrm>
          <a:off x="0" y="100669"/>
          <a:ext cx="10058399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Introduction</a:t>
          </a:r>
          <a:endParaRPr lang="en-US" sz="1900" kern="1200"/>
        </a:p>
      </dsp:txBody>
      <dsp:txXfrm>
        <a:off x="22246" y="122915"/>
        <a:ext cx="10013907" cy="411223"/>
      </dsp:txXfrm>
    </dsp:sp>
    <dsp:sp modelId="{83FB9B3D-9B21-43F5-9FA5-EDC6752AD8C7}">
      <dsp:nvSpPr>
        <dsp:cNvPr id="0" name=""/>
        <dsp:cNvSpPr/>
      </dsp:nvSpPr>
      <dsp:spPr>
        <a:xfrm>
          <a:off x="0" y="556384"/>
          <a:ext cx="10058399" cy="10225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Sex Differences in Brain Connectivity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Sex Differences in Stroke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Visuospatial Neglect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Motivation</a:t>
          </a:r>
          <a:endParaRPr lang="en-US" sz="1500" kern="1200"/>
        </a:p>
      </dsp:txBody>
      <dsp:txXfrm>
        <a:off x="0" y="556384"/>
        <a:ext cx="10058399" cy="1022580"/>
      </dsp:txXfrm>
    </dsp:sp>
    <dsp:sp modelId="{C8F710AB-7687-4BF3-8911-30EA09443898}">
      <dsp:nvSpPr>
        <dsp:cNvPr id="0" name=""/>
        <dsp:cNvSpPr/>
      </dsp:nvSpPr>
      <dsp:spPr>
        <a:xfrm>
          <a:off x="0" y="1578964"/>
          <a:ext cx="10058399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Data Analysis / Results</a:t>
          </a:r>
          <a:endParaRPr lang="en-US" sz="1900" kern="1200" dirty="0"/>
        </a:p>
      </dsp:txBody>
      <dsp:txXfrm>
        <a:off x="22246" y="1601210"/>
        <a:ext cx="10013907" cy="411223"/>
      </dsp:txXfrm>
    </dsp:sp>
    <dsp:sp modelId="{8B9F66C2-BA28-45EB-97DB-46357E5457F6}">
      <dsp:nvSpPr>
        <dsp:cNvPr id="0" name=""/>
        <dsp:cNvSpPr/>
      </dsp:nvSpPr>
      <dsp:spPr>
        <a:xfrm>
          <a:off x="0" y="2034679"/>
          <a:ext cx="10058399" cy="1258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Voxel-based Lesion-Behaviour Mapping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Whole-Brain Disconnectivity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Region-to-Region Disconnectivity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Lesion-induced Increase in Shortest Structural Path Lengths (SSPLs)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1500" kern="1200"/>
            <a:t>Prediction of Patient Status</a:t>
          </a:r>
          <a:endParaRPr lang="en-US" sz="1500" kern="1200"/>
        </a:p>
      </dsp:txBody>
      <dsp:txXfrm>
        <a:off x="0" y="2034679"/>
        <a:ext cx="10058399" cy="1258560"/>
      </dsp:txXfrm>
    </dsp:sp>
    <dsp:sp modelId="{EEA86F0E-75B2-486F-BF55-70FBAD33A59F}">
      <dsp:nvSpPr>
        <dsp:cNvPr id="0" name=""/>
        <dsp:cNvSpPr/>
      </dsp:nvSpPr>
      <dsp:spPr>
        <a:xfrm>
          <a:off x="0" y="3293239"/>
          <a:ext cx="10058399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Discussion</a:t>
          </a:r>
          <a:endParaRPr lang="en-US" sz="1900" kern="1200"/>
        </a:p>
      </dsp:txBody>
      <dsp:txXfrm>
        <a:off x="22246" y="3315485"/>
        <a:ext cx="10013907" cy="4112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4C9AA3-FFC3-4179-8066-33A2B59281A6}">
      <dsp:nvSpPr>
        <dsp:cNvPr id="0" name=""/>
        <dsp:cNvSpPr/>
      </dsp:nvSpPr>
      <dsp:spPr>
        <a:xfrm>
          <a:off x="0" y="0"/>
          <a:ext cx="8549640" cy="1117683"/>
        </a:xfrm>
        <a:prstGeom prst="roundRect">
          <a:avLst>
            <a:gd name="adj" fmla="val 10000"/>
          </a:avLst>
        </a:prstGeom>
        <a:solidFill>
          <a:schemeClr val="accent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Sex has been shown to significantly affect cognition, brain anatomy &amp; connectivity and stroke pathophysiology</a:t>
          </a:r>
          <a:endParaRPr lang="en-US" sz="2000" kern="1200" dirty="0"/>
        </a:p>
      </dsp:txBody>
      <dsp:txXfrm>
        <a:off x="32736" y="32736"/>
        <a:ext cx="7343571" cy="1052211"/>
      </dsp:txXfrm>
    </dsp:sp>
    <dsp:sp modelId="{0EFD7A76-A22B-41B6-9E2F-5EDA66E1F609}">
      <dsp:nvSpPr>
        <dsp:cNvPr id="0" name=""/>
        <dsp:cNvSpPr/>
      </dsp:nvSpPr>
      <dsp:spPr>
        <a:xfrm>
          <a:off x="754379" y="1303964"/>
          <a:ext cx="8549640" cy="1117683"/>
        </a:xfrm>
        <a:prstGeom prst="roundRect">
          <a:avLst>
            <a:gd name="adj" fmla="val 10000"/>
          </a:avLst>
        </a:prstGeom>
        <a:solidFill>
          <a:schemeClr val="accent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But: Sex has largely been ignored in neglect research, as well as disconnectivity analyses so far</a:t>
          </a:r>
          <a:endParaRPr lang="en-US" sz="2000" kern="1200" dirty="0"/>
        </a:p>
      </dsp:txBody>
      <dsp:txXfrm>
        <a:off x="787115" y="1336700"/>
        <a:ext cx="7003293" cy="1052211"/>
      </dsp:txXfrm>
    </dsp:sp>
    <dsp:sp modelId="{6412FD69-8B6E-4D3C-B5D2-079E299F0BB9}">
      <dsp:nvSpPr>
        <dsp:cNvPr id="0" name=""/>
        <dsp:cNvSpPr/>
      </dsp:nvSpPr>
      <dsp:spPr>
        <a:xfrm>
          <a:off x="1508759" y="2607928"/>
          <a:ext cx="8549640" cy="1117683"/>
        </a:xfrm>
        <a:prstGeom prst="roundRect">
          <a:avLst>
            <a:gd name="adj" fmla="val 10000"/>
          </a:avLst>
        </a:prstGeom>
        <a:solidFill>
          <a:schemeClr val="accent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Focus on how sex affects disconnections</a:t>
          </a:r>
          <a:r>
            <a:rPr lang="en-GB" sz="1800" kern="1200" dirty="0"/>
            <a:t> </a:t>
          </a:r>
          <a:r>
            <a:rPr lang="en-GB" sz="1200" kern="1200" dirty="0"/>
            <a:t>(associated with neglect)</a:t>
          </a:r>
        </a:p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Briefly look into clinical &amp; demographic data, as well as lesion overlays </a:t>
          </a:r>
          <a:r>
            <a:rPr lang="en-GB" sz="1400" kern="1200" dirty="0">
              <a:sym typeface="Wingdings" panose="05000000000000000000" pitchFamily="2" charset="2"/>
            </a:rPr>
            <a:t></a:t>
          </a:r>
          <a:r>
            <a:rPr lang="en-GB" sz="1400" kern="1200" dirty="0"/>
            <a:t> “baseline“</a:t>
          </a:r>
          <a:endParaRPr lang="en-US" sz="1400" kern="1200" dirty="0"/>
        </a:p>
      </dsp:txBody>
      <dsp:txXfrm>
        <a:off x="1541495" y="2640664"/>
        <a:ext cx="7003293" cy="1052211"/>
      </dsp:txXfrm>
    </dsp:sp>
    <dsp:sp modelId="{365A0667-9500-4884-881B-943596221110}">
      <dsp:nvSpPr>
        <dsp:cNvPr id="0" name=""/>
        <dsp:cNvSpPr/>
      </dsp:nvSpPr>
      <dsp:spPr>
        <a:xfrm>
          <a:off x="7823145" y="847576"/>
          <a:ext cx="726494" cy="72649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7986606" y="847576"/>
        <a:ext cx="399572" cy="546687"/>
      </dsp:txXfrm>
    </dsp:sp>
    <dsp:sp modelId="{C0C3BB9B-21EF-4273-8096-BBEA3E0D8B45}">
      <dsp:nvSpPr>
        <dsp:cNvPr id="0" name=""/>
        <dsp:cNvSpPr/>
      </dsp:nvSpPr>
      <dsp:spPr>
        <a:xfrm>
          <a:off x="8577525" y="2144089"/>
          <a:ext cx="726494" cy="72649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8740986" y="2144089"/>
        <a:ext cx="399572" cy="5466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87A010-A8F2-43EF-A035-95C7F5787DA0}">
      <dsp:nvSpPr>
        <dsp:cNvPr id="0" name=""/>
        <dsp:cNvSpPr/>
      </dsp:nvSpPr>
      <dsp:spPr>
        <a:xfrm>
          <a:off x="1055279" y="902794"/>
          <a:ext cx="843193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B854B1-8FD9-44CE-AB79-56CD08F91B55}">
      <dsp:nvSpPr>
        <dsp:cNvPr id="0" name=""/>
        <dsp:cNvSpPr/>
      </dsp:nvSpPr>
      <dsp:spPr>
        <a:xfrm>
          <a:off x="1949064" y="832001"/>
          <a:ext cx="96967" cy="182129"/>
        </a:xfrm>
        <a:prstGeom prst="chevron">
          <a:avLst>
            <a:gd name="adj" fmla="val 9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48E64-A51B-41F8-A69E-232332D06A4B}">
      <dsp:nvSpPr>
        <dsp:cNvPr id="0" name=""/>
        <dsp:cNvSpPr/>
      </dsp:nvSpPr>
      <dsp:spPr>
        <a:xfrm>
          <a:off x="526763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1</a:t>
          </a:r>
        </a:p>
      </dsp:txBody>
      <dsp:txXfrm>
        <a:off x="650691" y="603641"/>
        <a:ext cx="598376" cy="598376"/>
      </dsp:txXfrm>
    </dsp:sp>
    <dsp:sp modelId="{DFDD72DF-714D-4B3B-9999-BEA168008AB1}">
      <dsp:nvSpPr>
        <dsp:cNvPr id="0" name=""/>
        <dsp:cNvSpPr/>
      </dsp:nvSpPr>
      <dsp:spPr>
        <a:xfrm>
          <a:off x="1286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Lesion</a:t>
          </a:r>
          <a:endParaRPr lang="en-US" sz="1100" kern="1200" dirty="0"/>
        </a:p>
      </dsp:txBody>
      <dsp:txXfrm>
        <a:off x="1286" y="1752289"/>
        <a:ext cx="1897185" cy="2037624"/>
      </dsp:txXfrm>
    </dsp:sp>
    <dsp:sp modelId="{FFF28949-3BE9-498F-ABED-6FB0D0C1F6C6}">
      <dsp:nvSpPr>
        <dsp:cNvPr id="0" name=""/>
        <dsp:cNvSpPr/>
      </dsp:nvSpPr>
      <dsp:spPr>
        <a:xfrm>
          <a:off x="2109271" y="902794"/>
          <a:ext cx="1897185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C34214-4E0D-4DE3-BFC0-691AFF7E0206}">
      <dsp:nvSpPr>
        <dsp:cNvPr id="0" name=""/>
        <dsp:cNvSpPr/>
      </dsp:nvSpPr>
      <dsp:spPr>
        <a:xfrm>
          <a:off x="4057048" y="832001"/>
          <a:ext cx="96967" cy="182129"/>
        </a:xfrm>
        <a:prstGeom prst="chevron">
          <a:avLst>
            <a:gd name="adj" fmla="val 9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39CCD6-68B4-47B6-91AC-D0D188321A1C}">
      <dsp:nvSpPr>
        <dsp:cNvPr id="0" name=""/>
        <dsp:cNvSpPr/>
      </dsp:nvSpPr>
      <dsp:spPr>
        <a:xfrm>
          <a:off x="2634747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2</a:t>
          </a:r>
        </a:p>
      </dsp:txBody>
      <dsp:txXfrm>
        <a:off x="2758675" y="603641"/>
        <a:ext cx="598376" cy="598376"/>
      </dsp:txXfrm>
    </dsp:sp>
    <dsp:sp modelId="{B4549D25-0E8D-4786-B888-6BA13EC84EBF}">
      <dsp:nvSpPr>
        <dsp:cNvPr id="0" name=""/>
        <dsp:cNvSpPr/>
      </dsp:nvSpPr>
      <dsp:spPr>
        <a:xfrm>
          <a:off x="2109271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Whole-Brain</a:t>
          </a:r>
          <a:br>
            <a:rPr lang="de-DE" sz="1100" kern="1200" dirty="0"/>
          </a:br>
          <a:r>
            <a:rPr lang="de-DE" sz="1100" kern="1200" dirty="0"/>
            <a:t>Disconnection</a:t>
          </a:r>
          <a:endParaRPr lang="en-US" sz="1100" kern="1200" dirty="0"/>
        </a:p>
      </dsp:txBody>
      <dsp:txXfrm>
        <a:off x="2109271" y="1752289"/>
        <a:ext cx="1897185" cy="2037624"/>
      </dsp:txXfrm>
    </dsp:sp>
    <dsp:sp modelId="{54D7A718-6C4D-4D96-B0C8-F4C7CF449C01}">
      <dsp:nvSpPr>
        <dsp:cNvPr id="0" name=""/>
        <dsp:cNvSpPr/>
      </dsp:nvSpPr>
      <dsp:spPr>
        <a:xfrm>
          <a:off x="4217255" y="902794"/>
          <a:ext cx="1897185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35B01D-F6DD-43B3-B707-D002771B8EE8}">
      <dsp:nvSpPr>
        <dsp:cNvPr id="0" name=""/>
        <dsp:cNvSpPr/>
      </dsp:nvSpPr>
      <dsp:spPr>
        <a:xfrm>
          <a:off x="6165032" y="832001"/>
          <a:ext cx="96967" cy="182129"/>
        </a:xfrm>
        <a:prstGeom prst="chevron">
          <a:avLst>
            <a:gd name="adj" fmla="val 9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E3A877-CDE6-4CB6-B53C-E5A318451657}">
      <dsp:nvSpPr>
        <dsp:cNvPr id="0" name=""/>
        <dsp:cNvSpPr/>
      </dsp:nvSpPr>
      <dsp:spPr>
        <a:xfrm>
          <a:off x="4742732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3</a:t>
          </a:r>
        </a:p>
      </dsp:txBody>
      <dsp:txXfrm>
        <a:off x="4866660" y="603641"/>
        <a:ext cx="598376" cy="598376"/>
      </dsp:txXfrm>
    </dsp:sp>
    <dsp:sp modelId="{4B110317-B54A-47F9-AF55-E9D554749303}">
      <dsp:nvSpPr>
        <dsp:cNvPr id="0" name=""/>
        <dsp:cNvSpPr/>
      </dsp:nvSpPr>
      <dsp:spPr>
        <a:xfrm>
          <a:off x="4217255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Parcel-wise</a:t>
          </a:r>
          <a:br>
            <a:rPr lang="en-US" sz="1100" kern="1200" dirty="0"/>
          </a:br>
          <a:r>
            <a:rPr lang="en-US" sz="1100" kern="1200" dirty="0"/>
            <a:t>Disconnection</a:t>
          </a:r>
        </a:p>
      </dsp:txBody>
      <dsp:txXfrm>
        <a:off x="4217255" y="1752289"/>
        <a:ext cx="1897185" cy="2037624"/>
      </dsp:txXfrm>
    </dsp:sp>
    <dsp:sp modelId="{367ACAD9-9809-4CC0-8B0B-CA1CE3982431}">
      <dsp:nvSpPr>
        <dsp:cNvPr id="0" name=""/>
        <dsp:cNvSpPr/>
      </dsp:nvSpPr>
      <dsp:spPr>
        <a:xfrm>
          <a:off x="6325239" y="902794"/>
          <a:ext cx="1897185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F802FE-8D78-4FEF-9CC0-DBFCAEE38EC1}">
      <dsp:nvSpPr>
        <dsp:cNvPr id="0" name=""/>
        <dsp:cNvSpPr/>
      </dsp:nvSpPr>
      <dsp:spPr>
        <a:xfrm>
          <a:off x="8273017" y="832001"/>
          <a:ext cx="96967" cy="182129"/>
        </a:xfrm>
        <a:prstGeom prst="chevron">
          <a:avLst>
            <a:gd name="adj" fmla="val 9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761577-B4BF-4B85-BC3C-2E1127A58779}">
      <dsp:nvSpPr>
        <dsp:cNvPr id="0" name=""/>
        <dsp:cNvSpPr/>
      </dsp:nvSpPr>
      <dsp:spPr>
        <a:xfrm>
          <a:off x="6850716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4</a:t>
          </a:r>
        </a:p>
      </dsp:txBody>
      <dsp:txXfrm>
        <a:off x="6974644" y="603641"/>
        <a:ext cx="598376" cy="598376"/>
      </dsp:txXfrm>
    </dsp:sp>
    <dsp:sp modelId="{692F709B-8AAA-4D0E-AA14-FE0A5CA0A4B8}">
      <dsp:nvSpPr>
        <dsp:cNvPr id="0" name=""/>
        <dsp:cNvSpPr/>
      </dsp:nvSpPr>
      <dsp:spPr>
        <a:xfrm>
          <a:off x="6325239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/>
            <a:t>SSPL </a:t>
          </a:r>
          <a:r>
            <a:rPr lang="de-DE" sz="1100" kern="1200" dirty="0" err="1"/>
            <a:t>Increase</a:t>
          </a:r>
          <a:endParaRPr lang="de-DE" sz="1100" kern="1200" dirty="0"/>
        </a:p>
      </dsp:txBody>
      <dsp:txXfrm>
        <a:off x="6325239" y="1752289"/>
        <a:ext cx="1897185" cy="2037624"/>
      </dsp:txXfrm>
    </dsp:sp>
    <dsp:sp modelId="{80305A82-BADB-46D2-8CF6-FD94AC47E0FA}">
      <dsp:nvSpPr>
        <dsp:cNvPr id="0" name=""/>
        <dsp:cNvSpPr/>
      </dsp:nvSpPr>
      <dsp:spPr>
        <a:xfrm>
          <a:off x="8433223" y="902794"/>
          <a:ext cx="948592" cy="72"/>
        </a:xfrm>
        <a:prstGeom prst="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CEAEFF-7AD5-4366-B4C7-29D3D60C5A1D}">
      <dsp:nvSpPr>
        <dsp:cNvPr id="0" name=""/>
        <dsp:cNvSpPr/>
      </dsp:nvSpPr>
      <dsp:spPr>
        <a:xfrm>
          <a:off x="8958700" y="479713"/>
          <a:ext cx="846232" cy="84623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2839" tIns="32839" rIns="32839" bIns="32839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5</a:t>
          </a:r>
        </a:p>
      </dsp:txBody>
      <dsp:txXfrm>
        <a:off x="9082628" y="603641"/>
        <a:ext cx="598376" cy="598376"/>
      </dsp:txXfrm>
    </dsp:sp>
    <dsp:sp modelId="{B6DDFD30-CA52-406E-B29C-5B75ACC4556F}">
      <dsp:nvSpPr>
        <dsp:cNvPr id="0" name=""/>
        <dsp:cNvSpPr/>
      </dsp:nvSpPr>
      <dsp:spPr>
        <a:xfrm>
          <a:off x="8433223" y="1372852"/>
          <a:ext cx="1897185" cy="2417061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52" tIns="165100" rIns="149652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 dirty="0" err="1"/>
            <a:t>Prediction</a:t>
          </a:r>
          <a:r>
            <a:rPr lang="de-DE" sz="1100" kern="1200" dirty="0"/>
            <a:t> </a:t>
          </a:r>
          <a:r>
            <a:rPr lang="de-DE" sz="1100" kern="1200" dirty="0" err="1"/>
            <a:t>of</a:t>
          </a:r>
          <a:r>
            <a:rPr lang="de-DE" sz="1100" kern="1200" dirty="0"/>
            <a:t> </a:t>
          </a:r>
          <a:br>
            <a:rPr lang="de-DE" sz="1100" kern="1200" dirty="0"/>
          </a:br>
          <a:r>
            <a:rPr lang="de-DE" sz="1100" kern="1200" dirty="0"/>
            <a:t>Patient Status</a:t>
          </a:r>
          <a:endParaRPr lang="en-US" sz="1100" kern="1200" dirty="0"/>
        </a:p>
      </dsp:txBody>
      <dsp:txXfrm>
        <a:off x="8433223" y="1752289"/>
        <a:ext cx="1897185" cy="2037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238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48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3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08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10/10/2022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59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73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53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378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51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10/10/2022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44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0687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4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6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image" Target="../media/image9.png"/><Relationship Id="rId5" Type="http://schemas.openxmlformats.org/officeDocument/2006/relationships/diagramColors" Target="../diagrams/colors3.xml"/><Relationship Id="rId10" Type="http://schemas.openxmlformats.org/officeDocument/2006/relationships/image" Target="../media/image8.png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8EC11D-1349-F5C5-4E39-91F8A948BE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" b="329"/>
          <a:stretch/>
        </p:blipFill>
        <p:spPr>
          <a:xfrm>
            <a:off x="1" y="10"/>
            <a:ext cx="12191999" cy="685798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B4A12B6-EF0D-43E8-8C17-4FAD4D276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>
              <a:lumMod val="85000"/>
              <a:lumOff val="15000"/>
              <a:alpha val="93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107525-0C02-447F-8A3F-553320A72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2"/>
            </a:solidFill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FB4443-A455-7521-FB44-2CCE6F0B16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>
            <a:normAutofit/>
          </a:bodyPr>
          <a:lstStyle/>
          <a:p>
            <a:r>
              <a:rPr lang="de-DE" dirty="0"/>
              <a:t>Interim  Results  II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13261EA-FEB4-81A4-DD83-887659D4D6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1500" dirty="0"/>
              <a:t>Master Thesis: Sex </a:t>
            </a:r>
            <a:r>
              <a:rPr lang="de-DE" sz="1500" dirty="0" err="1"/>
              <a:t>Differences</a:t>
            </a:r>
            <a:r>
              <a:rPr lang="de-DE" sz="1500" dirty="0"/>
              <a:t> in </a:t>
            </a:r>
            <a:r>
              <a:rPr lang="de-DE" sz="1500" dirty="0" err="1"/>
              <a:t>the</a:t>
            </a:r>
            <a:r>
              <a:rPr lang="de-DE" sz="1500" dirty="0"/>
              <a:t> </a:t>
            </a:r>
            <a:r>
              <a:rPr lang="de-DE" sz="1500" dirty="0" err="1"/>
              <a:t>Association</a:t>
            </a:r>
            <a:r>
              <a:rPr lang="de-DE" sz="1500" dirty="0"/>
              <a:t> </a:t>
            </a:r>
            <a:r>
              <a:rPr lang="de-DE" sz="1500" dirty="0" err="1"/>
              <a:t>of</a:t>
            </a:r>
            <a:r>
              <a:rPr lang="de-DE" sz="1500" dirty="0"/>
              <a:t> </a:t>
            </a:r>
            <a:r>
              <a:rPr lang="de-DE" sz="1500"/>
              <a:t>Disconnections</a:t>
            </a:r>
            <a:r>
              <a:rPr lang="de-DE" sz="1500" dirty="0"/>
              <a:t> </a:t>
            </a:r>
            <a:r>
              <a:rPr lang="de-DE" sz="1500" dirty="0" err="1"/>
              <a:t>with</a:t>
            </a:r>
            <a:r>
              <a:rPr lang="de-DE" sz="1500" dirty="0"/>
              <a:t> Neglect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7A42E3-05D8-4A0B-9D4E-20EF581E5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E9A54B-189D-4645-8254-FDC4210EC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1CE48F-D5E4-4520-AF1E-8F85CFBDA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1448851-39AD-4943-BF9C-C50704E08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112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E3ECF7-1E48-B2B1-06F5-5AF24D29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Significant ROI-to-ROI Disconnections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496817E-1A13-B633-3C97-2B82833CF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95034"/>
            <a:ext cx="4663440" cy="640080"/>
          </a:xfrm>
        </p:spPr>
        <p:txBody>
          <a:bodyPr/>
          <a:lstStyle/>
          <a:p>
            <a:pPr algn="ctr"/>
            <a:r>
              <a:rPr lang="de-DE" dirty="0" err="1"/>
              <a:t>Female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38DBC29-A0EE-D702-EE82-EA40536A4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613172"/>
            <a:ext cx="4663440" cy="3163825"/>
          </a:xfrm>
        </p:spPr>
        <p:txBody>
          <a:bodyPr/>
          <a:lstStyle/>
          <a:p>
            <a:r>
              <a:rPr lang="en-GB" dirty="0"/>
              <a:t>n = 205</a:t>
            </a:r>
          </a:p>
          <a:p>
            <a:r>
              <a:rPr lang="en-GB" dirty="0"/>
              <a:t>71% interhemispheric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5 most </a:t>
            </a:r>
            <a:r>
              <a:rPr lang="en-GB" dirty="0" err="1"/>
              <a:t>signficant</a:t>
            </a:r>
            <a:r>
              <a:rPr lang="en-GB" dirty="0"/>
              <a:t>:</a:t>
            </a:r>
            <a:br>
              <a:rPr lang="en-GB" dirty="0"/>
            </a:br>
            <a:r>
              <a:rPr lang="en-GB" dirty="0"/>
              <a:t>intra. to Thalamus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6796FA6-C2E6-CDC7-ECB7-9188CA186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58712" y="1895034"/>
            <a:ext cx="4663440" cy="640080"/>
          </a:xfrm>
        </p:spPr>
        <p:txBody>
          <a:bodyPr/>
          <a:lstStyle/>
          <a:p>
            <a:pPr algn="ctr"/>
            <a:r>
              <a:rPr lang="de-DE" dirty="0"/>
              <a:t>Male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68320CD-ED7D-1492-40B3-ECEA98ACC3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58712" y="2613171"/>
            <a:ext cx="4663440" cy="3164509"/>
          </a:xfrm>
        </p:spPr>
        <p:txBody>
          <a:bodyPr/>
          <a:lstStyle/>
          <a:p>
            <a:r>
              <a:rPr lang="en-GB" dirty="0"/>
              <a:t>n = 611</a:t>
            </a:r>
          </a:p>
          <a:p>
            <a:r>
              <a:rPr lang="en-GB" dirty="0"/>
              <a:t>70% interhemispheric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5 most significant:</a:t>
            </a:r>
            <a:br>
              <a:rPr lang="en-GB" dirty="0"/>
            </a:br>
            <a:r>
              <a:rPr lang="en-GB" dirty="0"/>
              <a:t>inter. to right ITG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06A005-28BE-40AB-729D-D43C88AB7C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21" t="10445" r="28157" b="9711"/>
          <a:stretch/>
        </p:blipFill>
        <p:spPr>
          <a:xfrm>
            <a:off x="4317672" y="2201084"/>
            <a:ext cx="1550890" cy="1786627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35ECDA5B-ECB1-872A-BA0E-D224DF743974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44192618-1FBB-411D-CE67-BFB1E86DAEE6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Ellipse 4">
              <a:extLst>
                <a:ext uri="{FF2B5EF4-FFF2-40B4-BE49-F238E27FC236}">
                  <a16:creationId xmlns:a16="http://schemas.microsoft.com/office/drawing/2014/main" id="{FACED1CC-4003-BDF9-05AA-04FDA0927D0B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dirty="0"/>
                <a:t>3</a:t>
              </a:r>
              <a:endParaRPr lang="en-US" sz="3800" kern="1200" dirty="0"/>
            </a:p>
          </p:txBody>
        </p:sp>
      </p:grpSp>
      <p:pic>
        <p:nvPicPr>
          <p:cNvPr id="12" name="Grafik 11">
            <a:extLst>
              <a:ext uri="{FF2B5EF4-FFF2-40B4-BE49-F238E27FC236}">
                <a16:creationId xmlns:a16="http://schemas.microsoft.com/office/drawing/2014/main" id="{9E412114-5006-AD14-B8A1-4E4C2B87F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8" r="11128"/>
          <a:stretch/>
        </p:blipFill>
        <p:spPr>
          <a:xfrm>
            <a:off x="9613019" y="2135943"/>
            <a:ext cx="1663980" cy="191690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E3E4039-99BB-90FC-3F63-A8346F235EC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26" t="11036" r="28131" b="11356"/>
          <a:stretch/>
        </p:blipFill>
        <p:spPr bwMode="auto">
          <a:xfrm>
            <a:off x="4245392" y="4390416"/>
            <a:ext cx="1695450" cy="18249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C02FA043-784C-BC05-AA80-1204CB064E4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15" t="11570" r="30004" b="10110"/>
          <a:stretch/>
        </p:blipFill>
        <p:spPr bwMode="auto">
          <a:xfrm>
            <a:off x="9669991" y="4518395"/>
            <a:ext cx="1550035" cy="18211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91831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844695-5EA6-8B70-0360-9BC76F1FD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Shortest Structural Path Lengths (SSPLs)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4EFE0CC9-6747-923E-DD1D-4802CB0C24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9430" y="1859793"/>
            <a:ext cx="8053139" cy="1569207"/>
          </a:xfrm>
          <a:ln>
            <a:solidFill>
              <a:schemeClr val="tx1"/>
            </a:solidFill>
          </a:ln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61A69D20-B589-1CEF-363B-0EF22B76C8D4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C1A5C29B-7E7F-C5A8-4159-D8B75F1443AC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Ellipse 4">
              <a:extLst>
                <a:ext uri="{FF2B5EF4-FFF2-40B4-BE49-F238E27FC236}">
                  <a16:creationId xmlns:a16="http://schemas.microsoft.com/office/drawing/2014/main" id="{51D5F29F-356E-A832-0986-2A480A8BEACE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dirty="0"/>
                <a:t>4</a:t>
              </a:r>
            </a:p>
          </p:txBody>
        </p:sp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6AB04106-1411-D1B7-382B-29B2130906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863" y="3585595"/>
            <a:ext cx="4400272" cy="27155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30315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45FCB0-A2AC-E255-FFAB-457E64B50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Prediction of Patient Status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739066B-DBE3-26B6-1984-C8B4E6B60B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699" y="3429000"/>
            <a:ext cx="4167188" cy="2571750"/>
          </a:xfrm>
        </p:spPr>
      </p:pic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2B0331D8-E055-7FA4-9FE4-9AC0AADC7457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93614B9-CF6E-79F7-6ABC-3D9850EAD7EB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Ellipse 4">
              <a:extLst>
                <a:ext uri="{FF2B5EF4-FFF2-40B4-BE49-F238E27FC236}">
                  <a16:creationId xmlns:a16="http://schemas.microsoft.com/office/drawing/2014/main" id="{BFAC9CBF-B1A3-98E5-C23F-EB52DBF01179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dirty="0"/>
                <a:t>5</a:t>
              </a:r>
            </a:p>
          </p:txBody>
        </p:sp>
      </p:grpSp>
      <p:pic>
        <p:nvPicPr>
          <p:cNvPr id="8" name="Grafik 7">
            <a:extLst>
              <a:ext uri="{FF2B5EF4-FFF2-40B4-BE49-F238E27FC236}">
                <a16:creationId xmlns:a16="http://schemas.microsoft.com/office/drawing/2014/main" id="{97BA6E81-E64B-D605-7264-BA3D5D125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112" y="1677654"/>
            <a:ext cx="9629775" cy="1562100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AC75F6B2-8434-2B60-8585-B6F867E0A713}"/>
              </a:ext>
            </a:extLst>
          </p:cNvPr>
          <p:cNvSpPr txBox="1"/>
          <p:nvPr/>
        </p:nvSpPr>
        <p:spPr>
          <a:xfrm>
            <a:off x="1281112" y="4391709"/>
            <a:ext cx="5193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Disconnections are better suited to predict</a:t>
            </a:r>
            <a:br>
              <a:rPr lang="en-GB" dirty="0">
                <a:sym typeface="Wingdings" panose="05000000000000000000" pitchFamily="2" charset="2"/>
              </a:rPr>
            </a:br>
            <a:r>
              <a:rPr lang="en-GB" dirty="0">
                <a:sym typeface="Wingdings" panose="05000000000000000000" pitchFamily="2" charset="2"/>
              </a:rPr>
              <a:t>patient status than just lesion maps alone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8FACC13-7D05-62E1-B2AE-5C0AEE7D7EBE}"/>
              </a:ext>
            </a:extLst>
          </p:cNvPr>
          <p:cNvSpPr txBox="1"/>
          <p:nvPr/>
        </p:nvSpPr>
        <p:spPr>
          <a:xfrm>
            <a:off x="1021080" y="2259932"/>
            <a:ext cx="45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</a:t>
            </a:r>
          </a:p>
          <a:p>
            <a:r>
              <a:rPr lang="de-DE" dirty="0"/>
              <a:t>2</a:t>
            </a:r>
          </a:p>
          <a:p>
            <a:r>
              <a:rPr lang="de-DE" dirty="0"/>
              <a:t>3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43D5C3F-47EC-B931-D9FE-663D070CCD6E}"/>
              </a:ext>
            </a:extLst>
          </p:cNvPr>
          <p:cNvSpPr txBox="1"/>
          <p:nvPr/>
        </p:nvSpPr>
        <p:spPr>
          <a:xfrm>
            <a:off x="7381875" y="359026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8634C3F-8678-BC23-B83F-04CFB3B2E4BC}"/>
              </a:ext>
            </a:extLst>
          </p:cNvPr>
          <p:cNvSpPr txBox="1"/>
          <p:nvPr/>
        </p:nvSpPr>
        <p:spPr>
          <a:xfrm>
            <a:off x="8167687" y="3590260"/>
            <a:ext cx="295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C4BAFC5-E14A-1A83-4E50-9FCC569091F3}"/>
              </a:ext>
            </a:extLst>
          </p:cNvPr>
          <p:cNvSpPr txBox="1"/>
          <p:nvPr/>
        </p:nvSpPr>
        <p:spPr>
          <a:xfrm>
            <a:off x="9648825" y="359026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88399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65FAA58-0EDC-412F-A5F8-01968BE60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BA80B1-3B69-49C0-8AC9-716ABA57F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E1103-B264-49BE-BC2A-F4E40BD3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solidFill>
            <a:schemeClr val="accent1"/>
          </a:solidFill>
          <a:ln w="9525" cap="sq" cmpd="sng" algn="ctr">
            <a:noFill/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C7FBBA-AB17-6549-10B5-B85D6E5E3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887" y="1185059"/>
            <a:ext cx="3491832" cy="4487882"/>
          </a:xfrm>
        </p:spPr>
        <p:txBody>
          <a:bodyPr>
            <a:normAutofit/>
          </a:bodyPr>
          <a:lstStyle/>
          <a:p>
            <a:pPr algn="ctr"/>
            <a:r>
              <a:rPr lang="de-DE" sz="4400">
                <a:solidFill>
                  <a:srgbClr val="FFFFFF"/>
                </a:solidFill>
              </a:rPr>
              <a:t>Discussion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DA11B6-B538-4624-9628-98B823D76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3494" y="276008"/>
            <a:ext cx="6463060" cy="6305984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FB1CB5B-67A5-45DB-B8E1-7A09A642E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08842" y="438912"/>
            <a:ext cx="6132365" cy="5980176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4AD4A9-D18F-62A3-8722-0EA19572B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936416"/>
            <a:ext cx="5178168" cy="4985169"/>
          </a:xfrm>
        </p:spPr>
        <p:txBody>
          <a:bodyPr anchor="ctr"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n-GB" sz="1600" dirty="0"/>
              <a:t>Women have more (significant) intrahemispheric disconnections than men, likely because they have fewer of those connections in the first place </a:t>
            </a:r>
            <a:r>
              <a:rPr lang="en-GB" sz="1200" dirty="0"/>
              <a:t>(cf. </a:t>
            </a:r>
            <a:r>
              <a:rPr lang="en-GB" sz="1200" dirty="0" err="1"/>
              <a:t>Ingalhalikar</a:t>
            </a:r>
            <a:r>
              <a:rPr lang="en-GB" sz="1200" dirty="0"/>
              <a:t> et al., 2013)</a:t>
            </a:r>
          </a:p>
          <a:p>
            <a:pPr lvl="1" algn="just">
              <a:lnSpc>
                <a:spcPct val="110000"/>
              </a:lnSpc>
            </a:pPr>
            <a:r>
              <a:rPr lang="en-GB" sz="1600" dirty="0"/>
              <a:t>Vice versa for men and interhemispheric (dis)connections</a:t>
            </a:r>
          </a:p>
          <a:p>
            <a:pPr marL="274320" lvl="1" indent="0" algn="just">
              <a:lnSpc>
                <a:spcPct val="110000"/>
              </a:lnSpc>
              <a:buNone/>
            </a:pPr>
            <a:endParaRPr lang="en-GB" sz="1600" dirty="0"/>
          </a:p>
          <a:p>
            <a:pPr algn="just">
              <a:lnSpc>
                <a:spcPct val="110000"/>
              </a:lnSpc>
            </a:pPr>
            <a:r>
              <a:rPr lang="en-GB" sz="1600" dirty="0"/>
              <a:t>Lesions/Disconnections of Thalamus seem to be more strongly associated with higher stroke/neglect severity in women</a:t>
            </a:r>
            <a:br>
              <a:rPr lang="en-GB" sz="1600" dirty="0"/>
            </a:br>
            <a:r>
              <a:rPr lang="en-GB" sz="1200" dirty="0"/>
              <a:t>(cf. </a:t>
            </a:r>
            <a:r>
              <a:rPr lang="en-GB" sz="1200" dirty="0" err="1"/>
              <a:t>Bonkhoff</a:t>
            </a:r>
            <a:r>
              <a:rPr lang="en-GB" sz="1200" dirty="0"/>
              <a:t> et al., 2021)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GB" sz="1600" dirty="0"/>
          </a:p>
          <a:p>
            <a:pPr algn="just">
              <a:lnSpc>
                <a:spcPct val="110000"/>
              </a:lnSpc>
            </a:pPr>
            <a:r>
              <a:rPr lang="en-GB" sz="1600" dirty="0"/>
              <a:t>Disconnections hold higher explanatory power when it comes to prediction of patient status</a:t>
            </a:r>
            <a:br>
              <a:rPr lang="en-GB" sz="1600" dirty="0"/>
            </a:br>
            <a:r>
              <a:rPr lang="en-GB" sz="1200" dirty="0">
                <a:sym typeface="Wingdings" panose="05000000000000000000" pitchFamily="2" charset="2"/>
              </a:rPr>
              <a:t> even if “only“ assessed indirectly (i.e., from the lesion maps)</a:t>
            </a:r>
            <a:endParaRPr lang="en-GB" sz="1300" dirty="0"/>
          </a:p>
        </p:txBody>
      </p:sp>
    </p:spTree>
    <p:extLst>
      <p:ext uri="{BB962C8B-B14F-4D97-AF65-F5344CB8AC3E}">
        <p14:creationId xmlns:p14="http://schemas.microsoft.com/office/powerpoint/2010/main" val="304766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BF3103-7156-3231-8F66-1A10A051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(Rough) Structure of the Thesis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540BC8F0-7A1F-16A8-6869-46DD5A2290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7976237"/>
              </p:ext>
            </p:extLst>
          </p:nvPr>
        </p:nvGraphicFramePr>
        <p:xfrm>
          <a:off x="1066800" y="1959686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9943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949D8D-8E17-4DBF-BEA8-13C57BF63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C6FC45-D4D9-4025-91DA-272D318D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284212-C175-4C82-B112-A5208F70C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09" y="393365"/>
            <a:ext cx="7328969" cy="6059273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111EBB6-1719-56FE-A4EB-99F731B9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>
            <a:normAutofit/>
          </a:bodyPr>
          <a:lstStyle/>
          <a:p>
            <a:pPr algn="just"/>
            <a:r>
              <a:rPr lang="en-GB" dirty="0"/>
              <a:t>Intro: Sex Differences in Brain Connectivity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626AD2-3DEB-9082-F23A-3D0907FB4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680" y="2386584"/>
            <a:ext cx="6281928" cy="3648456"/>
          </a:xfrm>
        </p:spPr>
        <p:txBody>
          <a:bodyPr>
            <a:normAutofit/>
          </a:bodyPr>
          <a:lstStyle/>
          <a:p>
            <a:pPr algn="just"/>
            <a:r>
              <a:rPr lang="en-GB" sz="1600" dirty="0"/>
              <a:t>There are some small, but significant sex differences in cognition – but what are the neurological underpinnings?</a:t>
            </a:r>
            <a:br>
              <a:rPr lang="en-GB" sz="1600" dirty="0"/>
            </a:br>
            <a:endParaRPr lang="en-GB" sz="1600" dirty="0"/>
          </a:p>
          <a:p>
            <a:pPr algn="just"/>
            <a:r>
              <a:rPr lang="en-GB" sz="1600" u="sng" dirty="0"/>
              <a:t>Theory: </a:t>
            </a:r>
            <a:r>
              <a:rPr lang="en-GB" sz="1600" dirty="0"/>
              <a:t>Cognitive sex differences may arise from differences in brain connectivity and hemispheric asymmetry</a:t>
            </a:r>
            <a:br>
              <a:rPr lang="en-GB" sz="1600" dirty="0"/>
            </a:br>
            <a:endParaRPr lang="en-GB" sz="1600" dirty="0"/>
          </a:p>
          <a:p>
            <a:pPr algn="just"/>
            <a:r>
              <a:rPr lang="en-GB" sz="1600" dirty="0" err="1"/>
              <a:t>Ingalhalikar</a:t>
            </a:r>
            <a:r>
              <a:rPr lang="en-GB" sz="1600" dirty="0"/>
              <a:t> et al. (2013):</a:t>
            </a:r>
          </a:p>
          <a:p>
            <a:pPr lvl="1" algn="just"/>
            <a:r>
              <a:rPr lang="en-GB" sz="1400" dirty="0"/>
              <a:t>Women have more inter-hemispheric connections, men have more intra-hemispheric connections</a:t>
            </a:r>
          </a:p>
          <a:p>
            <a:pPr lvl="1" algn="just">
              <a:buFont typeface="Wingdings" panose="05000000000000000000" pitchFamily="2" charset="2"/>
              <a:buChar char="à"/>
            </a:pPr>
            <a:r>
              <a:rPr lang="en-GB" sz="1400" dirty="0">
                <a:sym typeface="Wingdings" panose="05000000000000000000" pitchFamily="2" charset="2"/>
              </a:rPr>
              <a:t>Men have higher hemispheric asymmetry / functional lateralisation than women</a:t>
            </a:r>
          </a:p>
          <a:p>
            <a:pPr marL="274320" lvl="1" indent="0">
              <a:buNone/>
            </a:pPr>
            <a:endParaRPr lang="de-DE" sz="1400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505D09-B458-2551-37D1-95253164E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78" b="98364" l="10000" r="96098">
                        <a14:foregroundMark x1="31707" y1="19159" x2="31707" y2="19159"/>
                        <a14:foregroundMark x1="26585" y1="8411" x2="26585" y2="8411"/>
                        <a14:foregroundMark x1="29268" y1="9813" x2="29268" y2="9813"/>
                        <a14:foregroundMark x1="96585" y1="27103" x2="96585" y2="27103"/>
                        <a14:foregroundMark x1="79512" y1="63785" x2="79512" y2="63785"/>
                        <a14:foregroundMark x1="66098" y1="67290" x2="66098" y2="67290"/>
                        <a14:foregroundMark x1="29268" y1="73598" x2="29268" y2="73598"/>
                        <a14:foregroundMark x1="33659" y1="94860" x2="33659" y2="94860"/>
                        <a14:foregroundMark x1="29024" y1="98364" x2="29024" y2="98364"/>
                        <a14:foregroundMark x1="77561" y1="90654" x2="77561" y2="90654"/>
                        <a14:foregroundMark x1="77561" y1="92290" x2="77561" y2="92290"/>
                        <a14:foregroundMark x1="77561" y1="44393" x2="77561" y2="44393"/>
                        <a14:backgroundMark x1="8780" y1="49533" x2="8780" y2="495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16242" y="1694806"/>
            <a:ext cx="3322121" cy="346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78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949D8D-8E17-4DBF-BEA8-13C57BF63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C6FC45-D4D9-4025-91DA-272D318D3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284212-C175-4C82-B112-A5208F70C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09" y="393365"/>
            <a:ext cx="7328969" cy="6059273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111EBB6-1719-56FE-A4EB-99F731B9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>
            <a:normAutofit/>
          </a:bodyPr>
          <a:lstStyle/>
          <a:p>
            <a:pPr algn="just"/>
            <a:r>
              <a:rPr lang="en-GB" dirty="0"/>
              <a:t>Intro: Sex Differences in Stroke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626AD2-3DEB-9082-F23A-3D0907FB4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680" y="2386584"/>
            <a:ext cx="6281928" cy="3648456"/>
          </a:xfrm>
        </p:spPr>
        <p:txBody>
          <a:bodyPr>
            <a:normAutofit/>
          </a:bodyPr>
          <a:lstStyle/>
          <a:p>
            <a:r>
              <a:rPr lang="en-DE" sz="1600" dirty="0"/>
              <a:t>Women are older when experiencing their first stroke and suffer more severe effects</a:t>
            </a:r>
            <a:br>
              <a:rPr lang="en-DE" sz="1600" dirty="0"/>
            </a:br>
            <a:endParaRPr lang="en-DE" sz="1600" dirty="0"/>
          </a:p>
          <a:p>
            <a:r>
              <a:rPr lang="en-DE" sz="1600" dirty="0"/>
              <a:t>Not due to different lesion sizes</a:t>
            </a:r>
            <a:br>
              <a:rPr lang="en-DE" sz="1600" dirty="0"/>
            </a:br>
            <a:endParaRPr lang="en-DE" sz="1600" dirty="0"/>
          </a:p>
          <a:p>
            <a:r>
              <a:rPr lang="en-DE" sz="1600" dirty="0" err="1"/>
              <a:t>Bonkhoff</a:t>
            </a:r>
            <a:r>
              <a:rPr lang="en-DE" sz="1600" dirty="0"/>
              <a:t> et al. (2021):</a:t>
            </a:r>
          </a:p>
          <a:p>
            <a:pPr lvl="1"/>
            <a:r>
              <a:rPr lang="en-DE" sz="1400" dirty="0"/>
              <a:t>More regions contribute to stroke severity in women</a:t>
            </a:r>
          </a:p>
          <a:p>
            <a:pPr lvl="1"/>
            <a:r>
              <a:rPr lang="en-DE" sz="1400" dirty="0"/>
              <a:t>Effects only become significant post-menopause (&gt;52 years)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9AD46CE-90BE-440A-3211-B8454BC29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361" y="1337026"/>
            <a:ext cx="4224648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60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A49E65-05C8-25D3-7E7D-7D4FB43C8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Intro: Visuospatial Neglect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34E051-0992-1C61-DB14-782C82261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255624" cy="3849624"/>
          </a:xfrm>
        </p:spPr>
        <p:txBody>
          <a:bodyPr>
            <a:normAutofit/>
          </a:bodyPr>
          <a:lstStyle/>
          <a:p>
            <a:pPr algn="just"/>
            <a:r>
              <a:rPr lang="de-DE" sz="1800" dirty="0"/>
              <a:t>Sex </a:t>
            </a:r>
            <a:r>
              <a:rPr lang="de-DE" sz="1800" dirty="0" err="1"/>
              <a:t>differences</a:t>
            </a:r>
            <a:r>
              <a:rPr lang="de-DE" sz="1800" dirty="0"/>
              <a:t>? </a:t>
            </a:r>
          </a:p>
          <a:p>
            <a:pPr lvl="1" algn="just"/>
            <a:r>
              <a:rPr lang="de-DE" sz="1600" dirty="0"/>
              <a:t>Sex </a:t>
            </a:r>
            <a:r>
              <a:rPr lang="de-DE" sz="1600" dirty="0" err="1"/>
              <a:t>difference</a:t>
            </a:r>
            <a:r>
              <a:rPr lang="de-DE" sz="1600" dirty="0"/>
              <a:t> in (</a:t>
            </a:r>
            <a:r>
              <a:rPr lang="de-DE" sz="1600" dirty="0" err="1"/>
              <a:t>acute</a:t>
            </a:r>
            <a:r>
              <a:rPr lang="de-DE" sz="1600" dirty="0"/>
              <a:t>) </a:t>
            </a:r>
            <a:r>
              <a:rPr lang="de-DE" sz="1600" dirty="0" err="1"/>
              <a:t>neglect</a:t>
            </a:r>
            <a:r>
              <a:rPr lang="de-DE" sz="1600" dirty="0"/>
              <a:t> </a:t>
            </a:r>
            <a:r>
              <a:rPr lang="de-DE" sz="1600" dirty="0" err="1"/>
              <a:t>incidence</a:t>
            </a:r>
            <a:r>
              <a:rPr lang="de-DE" sz="1600" dirty="0"/>
              <a:t>: Women = 33%, Men = 27% </a:t>
            </a:r>
            <a:r>
              <a:rPr lang="de-DE" dirty="0"/>
              <a:t>(</a:t>
            </a:r>
            <a:r>
              <a:rPr lang="de-DE" dirty="0" err="1"/>
              <a:t>Hammerbeck</a:t>
            </a:r>
            <a:r>
              <a:rPr lang="de-DE" dirty="0"/>
              <a:t> et al., 2019)</a:t>
            </a:r>
          </a:p>
          <a:p>
            <a:pPr lvl="1" algn="just"/>
            <a:r>
              <a:rPr lang="de-DE" sz="1600" dirty="0"/>
              <a:t>Performance in </a:t>
            </a:r>
            <a:r>
              <a:rPr lang="de-DE" sz="1600" dirty="0" err="1"/>
              <a:t>diagnostic</a:t>
            </a:r>
            <a:r>
              <a:rPr lang="de-DE" sz="1600" dirty="0"/>
              <a:t> </a:t>
            </a:r>
            <a:r>
              <a:rPr lang="de-DE" sz="1600" dirty="0" err="1"/>
              <a:t>tests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neglect</a:t>
            </a:r>
            <a:r>
              <a:rPr lang="de-DE" sz="1600" dirty="0"/>
              <a:t> </a:t>
            </a:r>
            <a:r>
              <a:rPr lang="de-DE" sz="1600" i="1" dirty="0" err="1"/>
              <a:t>might</a:t>
            </a:r>
            <a:r>
              <a:rPr lang="de-DE" sz="1600" dirty="0"/>
              <a:t> </a:t>
            </a:r>
            <a:r>
              <a:rPr lang="de-DE" sz="1600" dirty="0" err="1"/>
              <a:t>be</a:t>
            </a:r>
            <a:r>
              <a:rPr lang="de-DE" sz="1600" dirty="0"/>
              <a:t> </a:t>
            </a:r>
            <a:r>
              <a:rPr lang="de-DE" sz="1600" dirty="0" err="1"/>
              <a:t>influenced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sex &amp; </a:t>
            </a:r>
            <a:r>
              <a:rPr lang="de-DE" sz="1600" dirty="0" err="1"/>
              <a:t>age</a:t>
            </a:r>
            <a:r>
              <a:rPr lang="de-DE" sz="1600" dirty="0"/>
              <a:t> </a:t>
            </a:r>
            <a:br>
              <a:rPr lang="de-DE" sz="1600" dirty="0"/>
            </a:br>
            <a:r>
              <a:rPr lang="de-DE" sz="1050" dirty="0"/>
              <a:t>(</a:t>
            </a:r>
            <a:r>
              <a:rPr lang="de-DE" sz="1050" dirty="0" err="1"/>
              <a:t>Varnava</a:t>
            </a:r>
            <a:r>
              <a:rPr lang="de-DE" sz="1050" dirty="0"/>
              <a:t> &amp; </a:t>
            </a:r>
            <a:r>
              <a:rPr lang="de-DE" sz="1050" dirty="0" err="1"/>
              <a:t>Halligan</a:t>
            </a:r>
            <a:r>
              <a:rPr lang="de-DE" sz="1050" dirty="0"/>
              <a:t>, 2007; but </a:t>
            </a:r>
            <a:r>
              <a:rPr lang="de-DE" sz="1050" dirty="0" err="1"/>
              <a:t>Kleinman</a:t>
            </a:r>
            <a:r>
              <a:rPr lang="de-DE" sz="1050" dirty="0"/>
              <a:t> et al., 2008)</a:t>
            </a:r>
          </a:p>
          <a:p>
            <a:pPr marL="274320" lvl="1" indent="0" algn="just">
              <a:buNone/>
            </a:pPr>
            <a:endParaRPr lang="de-DE" sz="1050" dirty="0"/>
          </a:p>
          <a:p>
            <a:pPr algn="just"/>
            <a:r>
              <a:rPr lang="de-DE" sz="1800" dirty="0" err="1"/>
              <a:t>Some</a:t>
            </a:r>
            <a:r>
              <a:rPr lang="de-DE" sz="1800" dirty="0"/>
              <a:t> </a:t>
            </a:r>
            <a:r>
              <a:rPr lang="de-DE" sz="1800" dirty="0" err="1"/>
              <a:t>studies</a:t>
            </a:r>
            <a:r>
              <a:rPr lang="de-DE" sz="1800" dirty="0"/>
              <a:t> </a:t>
            </a:r>
            <a:r>
              <a:rPr lang="de-DE" sz="1800" dirty="0" err="1"/>
              <a:t>suggest</a:t>
            </a:r>
            <a:r>
              <a:rPr lang="de-DE" sz="1800" dirty="0"/>
              <a:t>: </a:t>
            </a:r>
            <a:r>
              <a:rPr lang="de-DE" sz="1800" dirty="0" err="1"/>
              <a:t>neglect</a:t>
            </a:r>
            <a:r>
              <a:rPr lang="de-DE" sz="1800" dirty="0"/>
              <a:t> after WM </a:t>
            </a:r>
            <a:r>
              <a:rPr lang="de-DE" sz="1800" dirty="0" err="1"/>
              <a:t>lesions</a:t>
            </a:r>
            <a:r>
              <a:rPr lang="de-DE" sz="1800" dirty="0"/>
              <a:t> </a:t>
            </a:r>
            <a:r>
              <a:rPr lang="de-DE" sz="1800" dirty="0" err="1"/>
              <a:t>is</a:t>
            </a:r>
            <a:r>
              <a:rPr lang="de-DE" sz="1800" dirty="0"/>
              <a:t> </a:t>
            </a:r>
            <a:r>
              <a:rPr lang="de-DE" sz="1800" dirty="0" err="1"/>
              <a:t>more</a:t>
            </a:r>
            <a:r>
              <a:rPr lang="de-DE" sz="1800" dirty="0"/>
              <a:t> </a:t>
            </a:r>
            <a:r>
              <a:rPr lang="de-DE" sz="1800" dirty="0" err="1"/>
              <a:t>severe</a:t>
            </a:r>
            <a:r>
              <a:rPr lang="de-DE" sz="1800" dirty="0"/>
              <a:t> </a:t>
            </a:r>
            <a:r>
              <a:rPr lang="de-DE" sz="1800" dirty="0" err="1"/>
              <a:t>than</a:t>
            </a:r>
            <a:r>
              <a:rPr lang="de-DE" sz="1800" dirty="0"/>
              <a:t> after pure GM </a:t>
            </a:r>
            <a:r>
              <a:rPr lang="de-DE" sz="1800" dirty="0" err="1"/>
              <a:t>lesion</a:t>
            </a:r>
            <a:br>
              <a:rPr lang="de-DE" sz="1800" dirty="0"/>
            </a:br>
            <a:r>
              <a:rPr lang="de-DE" sz="1800" dirty="0">
                <a:sym typeface="Wingdings" panose="05000000000000000000" pitchFamily="2" charset="2"/>
              </a:rPr>
              <a:t> </a:t>
            </a:r>
            <a:r>
              <a:rPr lang="de-DE" sz="1800" dirty="0" err="1">
                <a:sym typeface="Wingdings" panose="05000000000000000000" pitchFamily="2" charset="2"/>
              </a:rPr>
              <a:t>potentially</a:t>
            </a:r>
            <a:r>
              <a:rPr lang="de-DE" sz="1800" dirty="0">
                <a:sym typeface="Wingdings" panose="05000000000000000000" pitchFamily="2" charset="2"/>
              </a:rPr>
              <a:t> due </a:t>
            </a:r>
            <a:r>
              <a:rPr lang="de-DE" sz="1800" dirty="0" err="1">
                <a:sym typeface="Wingdings" panose="05000000000000000000" pitchFamily="2" charset="2"/>
              </a:rPr>
              <a:t>to</a:t>
            </a:r>
            <a:r>
              <a:rPr lang="de-DE" sz="1800" dirty="0">
                <a:sym typeface="Wingdings" panose="05000000000000000000" pitchFamily="2" charset="2"/>
              </a:rPr>
              <a:t> network </a:t>
            </a:r>
            <a:r>
              <a:rPr lang="de-DE" sz="1800" dirty="0" err="1">
                <a:sym typeface="Wingdings" panose="05000000000000000000" pitchFamily="2" charset="2"/>
              </a:rPr>
              <a:t>dysfunction</a:t>
            </a:r>
            <a:r>
              <a:rPr lang="de-DE" sz="1800" dirty="0">
                <a:sym typeface="Wingdings" panose="05000000000000000000" pitchFamily="2" charset="2"/>
              </a:rPr>
              <a:t> </a:t>
            </a:r>
            <a:r>
              <a:rPr lang="de-DE" sz="1800" dirty="0" err="1">
                <a:sym typeface="Wingdings" panose="05000000000000000000" pitchFamily="2" charset="2"/>
              </a:rPr>
              <a:t>caused</a:t>
            </a:r>
            <a:r>
              <a:rPr lang="de-DE" sz="1800" dirty="0">
                <a:sym typeface="Wingdings" panose="05000000000000000000" pitchFamily="2" charset="2"/>
              </a:rPr>
              <a:t> </a:t>
            </a:r>
            <a:r>
              <a:rPr lang="de-DE" sz="1800" dirty="0" err="1">
                <a:sym typeface="Wingdings" panose="05000000000000000000" pitchFamily="2" charset="2"/>
              </a:rPr>
              <a:t>by</a:t>
            </a:r>
            <a:r>
              <a:rPr lang="de-DE" sz="1800" dirty="0">
                <a:sym typeface="Wingdings" panose="05000000000000000000" pitchFamily="2" charset="2"/>
              </a:rPr>
              <a:t> </a:t>
            </a:r>
            <a:r>
              <a:rPr lang="de-DE" sz="1800" dirty="0" err="1">
                <a:sym typeface="Wingdings" panose="05000000000000000000" pitchFamily="2" charset="2"/>
              </a:rPr>
              <a:t>the</a:t>
            </a:r>
            <a:r>
              <a:rPr lang="de-DE" sz="1800" dirty="0">
                <a:sym typeface="Wingdings" panose="05000000000000000000" pitchFamily="2" charset="2"/>
              </a:rPr>
              <a:t> </a:t>
            </a:r>
            <a:r>
              <a:rPr lang="de-DE" sz="1800" dirty="0" err="1">
                <a:sym typeface="Wingdings" panose="05000000000000000000" pitchFamily="2" charset="2"/>
              </a:rPr>
              <a:t>disconnections</a:t>
            </a:r>
            <a:r>
              <a:rPr lang="de-DE" sz="1800" dirty="0">
                <a:sym typeface="Wingdings" panose="05000000000000000000" pitchFamily="2" charset="2"/>
              </a:rPr>
              <a:t> </a:t>
            </a:r>
            <a:r>
              <a:rPr lang="de-DE" dirty="0"/>
              <a:t>(Bartolomeo et al., 2007) 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911113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46F59FF-B5D4-1DED-9FA9-3D11B963F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Intro: Motivation</a:t>
            </a:r>
            <a:endParaRPr lang="de-DE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BBDE90DC-90BD-3AC4-AD4C-EB8E071713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5450251"/>
              </p:ext>
            </p:extLst>
          </p:nvPr>
        </p:nvGraphicFramePr>
        <p:xfrm>
          <a:off x="1066800" y="2023195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7369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06745F-602A-2488-E6CC-8FC599009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de-DE" dirty="0" err="1"/>
              <a:t>Overview</a:t>
            </a:r>
            <a:r>
              <a:rPr lang="de-DE" dirty="0"/>
              <a:t>: Results</a:t>
            </a:r>
          </a:p>
        </p:txBody>
      </p:sp>
      <p:graphicFrame>
        <p:nvGraphicFramePr>
          <p:cNvPr id="18" name="Inhaltsplatzhalter 2">
            <a:extLst>
              <a:ext uri="{FF2B5EF4-FFF2-40B4-BE49-F238E27FC236}">
                <a16:creationId xmlns:a16="http://schemas.microsoft.com/office/drawing/2014/main" id="{D995B229-963A-C5D3-EE77-585B76355B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681976"/>
              </p:ext>
            </p:extLst>
          </p:nvPr>
        </p:nvGraphicFramePr>
        <p:xfrm>
          <a:off x="753036" y="1667433"/>
          <a:ext cx="10542495" cy="426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4" name="Grafik 23">
            <a:extLst>
              <a:ext uri="{FF2B5EF4-FFF2-40B4-BE49-F238E27FC236}">
                <a16:creationId xmlns:a16="http://schemas.microsoft.com/office/drawing/2014/main" id="{6B2FDB70-DEF8-F38D-886C-DA8356D538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25938" y="4027348"/>
            <a:ext cx="1410286" cy="1227131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AAE9C735-86B0-A2B7-AD2C-E296D71435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3010" y="4091607"/>
            <a:ext cx="1410286" cy="1098610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841950AF-0808-C10C-44B3-21B5652F2A0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11546" y="4073245"/>
            <a:ext cx="1057959" cy="1223801"/>
          </a:xfrm>
          <a:prstGeom prst="rect">
            <a:avLst/>
          </a:prstGeom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53352772-B9D5-39FC-5F06-F9A5132A5D0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18382" y="4027348"/>
            <a:ext cx="1657097" cy="1024076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F40841B0-CCB2-2A8E-0219-613AE4D3F9E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92519" y="4027348"/>
            <a:ext cx="1659764" cy="102407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63E989D-0067-C996-C785-B0B10CD96C02}"/>
              </a:ext>
            </a:extLst>
          </p:cNvPr>
          <p:cNvSpPr txBox="1"/>
          <p:nvPr/>
        </p:nvSpPr>
        <p:spPr>
          <a:xfrm>
            <a:off x="3469560" y="6119531"/>
            <a:ext cx="49419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Focus </a:t>
            </a:r>
            <a:r>
              <a:rPr lang="de-DE" sz="1400" dirty="0" err="1"/>
              <a:t>more</a:t>
            </a:r>
            <a:r>
              <a:rPr lang="de-DE" sz="1400" dirty="0"/>
              <a:t> on sex &amp; </a:t>
            </a:r>
            <a:r>
              <a:rPr lang="de-DE" sz="1400" dirty="0" err="1"/>
              <a:t>disconnections</a:t>
            </a:r>
            <a:r>
              <a:rPr lang="de-DE" sz="1400" dirty="0"/>
              <a:t>, </a:t>
            </a:r>
            <a:r>
              <a:rPr lang="de-DE" sz="1400" dirty="0" err="1"/>
              <a:t>rather</a:t>
            </a:r>
            <a:r>
              <a:rPr lang="de-DE" sz="1400" dirty="0"/>
              <a:t> </a:t>
            </a:r>
            <a:r>
              <a:rPr lang="de-DE" sz="1400" dirty="0" err="1"/>
              <a:t>than</a:t>
            </a:r>
            <a:r>
              <a:rPr lang="de-DE" sz="1400" dirty="0"/>
              <a:t> </a:t>
            </a:r>
            <a:r>
              <a:rPr lang="de-DE" sz="1400" dirty="0" err="1"/>
              <a:t>neglect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829477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E5CAB1-514D-0ABF-B697-0CFEAC2EC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Lesion </a:t>
            </a:r>
            <a:r>
              <a:rPr lang="de-DE" dirty="0" err="1"/>
              <a:t>Subtraction</a:t>
            </a:r>
            <a:r>
              <a:rPr lang="de-DE" dirty="0"/>
              <a:t> – All </a:t>
            </a:r>
            <a:r>
              <a:rPr lang="de-DE" dirty="0" err="1"/>
              <a:t>Patients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BCF0D66-4DB2-255A-4BE8-8D54C7261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001" y="1920112"/>
            <a:ext cx="9410700" cy="206546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426C6A9-1857-57EF-9B42-2F650BDD9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001" y="4133089"/>
            <a:ext cx="9410700" cy="206278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521AF0D-6752-CABF-EC13-C798D9D0F84A}"/>
              </a:ext>
            </a:extLst>
          </p:cNvPr>
          <p:cNvSpPr txBox="1"/>
          <p:nvPr/>
        </p:nvSpPr>
        <p:spPr>
          <a:xfrm rot="16200000">
            <a:off x="268940" y="4979815"/>
            <a:ext cx="724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30DFAD-4AD5-6D54-60FA-6950CB9BB26C}"/>
              </a:ext>
            </a:extLst>
          </p:cNvPr>
          <p:cNvSpPr txBox="1"/>
          <p:nvPr/>
        </p:nvSpPr>
        <p:spPr>
          <a:xfrm rot="16200000">
            <a:off x="141630" y="2768177"/>
            <a:ext cx="979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Female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41A2E97-4B26-9500-6EFA-B9039C020D85}"/>
              </a:ext>
            </a:extLst>
          </p:cNvPr>
          <p:cNvSpPr txBox="1"/>
          <p:nvPr/>
        </p:nvSpPr>
        <p:spPr>
          <a:xfrm>
            <a:off x="10325701" y="2815405"/>
            <a:ext cx="1545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u="sng" dirty="0">
                <a:sym typeface="Wingdings" panose="05000000000000000000" pitchFamily="2" charset="2"/>
              </a:rPr>
              <a:t>Thalamus</a:t>
            </a:r>
            <a:endParaRPr lang="de-DE" u="sng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0ACCD60-9394-F1EF-94E6-C879F82AA96D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F8A89C05-3A4A-A37B-D0DF-B432870DD384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llipse 4">
              <a:extLst>
                <a:ext uri="{FF2B5EF4-FFF2-40B4-BE49-F238E27FC236}">
                  <a16:creationId xmlns:a16="http://schemas.microsoft.com/office/drawing/2014/main" id="{36118227-B78D-8E59-7AFE-E3A2EBE179F9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kern="12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3784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E5CAB1-514D-0ABF-B697-0CFEAC2EC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Disconnection </a:t>
            </a:r>
            <a:r>
              <a:rPr lang="de-DE" dirty="0" err="1"/>
              <a:t>Subtraction</a:t>
            </a:r>
            <a:r>
              <a:rPr lang="de-DE" dirty="0"/>
              <a:t> – All </a:t>
            </a:r>
            <a:r>
              <a:rPr lang="de-DE" dirty="0" err="1"/>
              <a:t>Patients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BCF0D66-4DB2-255A-4BE8-8D54C7261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8372" y="1920112"/>
            <a:ext cx="9383957" cy="206546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426C6A9-1857-57EF-9B42-2F650BDD9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4458" y="4133089"/>
            <a:ext cx="9371786" cy="206278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521AF0D-6752-CABF-EC13-C798D9D0F84A}"/>
              </a:ext>
            </a:extLst>
          </p:cNvPr>
          <p:cNvSpPr txBox="1"/>
          <p:nvPr/>
        </p:nvSpPr>
        <p:spPr>
          <a:xfrm rot="16200000">
            <a:off x="268940" y="4979815"/>
            <a:ext cx="724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30DFAD-4AD5-6D54-60FA-6950CB9BB26C}"/>
              </a:ext>
            </a:extLst>
          </p:cNvPr>
          <p:cNvSpPr txBox="1"/>
          <p:nvPr/>
        </p:nvSpPr>
        <p:spPr>
          <a:xfrm rot="16200000">
            <a:off x="141630" y="2768177"/>
            <a:ext cx="979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Female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41A2E97-4B26-9500-6EFA-B9039C020D85}"/>
              </a:ext>
            </a:extLst>
          </p:cNvPr>
          <p:cNvSpPr txBox="1"/>
          <p:nvPr/>
        </p:nvSpPr>
        <p:spPr>
          <a:xfrm>
            <a:off x="10325701" y="2815405"/>
            <a:ext cx="1387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u="sng" dirty="0">
                <a:sym typeface="Wingdings" panose="05000000000000000000" pitchFamily="2" charset="2"/>
              </a:rPr>
              <a:t>RH </a:t>
            </a:r>
            <a:r>
              <a:rPr lang="de-DE" u="sng" dirty="0" err="1">
                <a:sym typeface="Wingdings" panose="05000000000000000000" pitchFamily="2" charset="2"/>
              </a:rPr>
              <a:t>intra</a:t>
            </a:r>
            <a:endParaRPr lang="de-DE" u="sng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B0ACCD60-9394-F1EF-94E6-C879F82AA96D}"/>
              </a:ext>
            </a:extLst>
          </p:cNvPr>
          <p:cNvGrpSpPr/>
          <p:nvPr/>
        </p:nvGrpSpPr>
        <p:grpSpPr>
          <a:xfrm>
            <a:off x="10853883" y="480916"/>
            <a:ext cx="846232" cy="846232"/>
            <a:chOff x="526763" y="479713"/>
            <a:chExt cx="846232" cy="846232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F8A89C05-3A4A-A37B-D0DF-B432870DD384}"/>
                </a:ext>
              </a:extLst>
            </p:cNvPr>
            <p:cNvSpPr/>
            <p:nvPr/>
          </p:nvSpPr>
          <p:spPr>
            <a:xfrm>
              <a:off x="526763" y="479713"/>
              <a:ext cx="846232" cy="846232"/>
            </a:xfrm>
            <a:prstGeom prst="ellipse">
              <a:avLst/>
            </a:pr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Ellipse 4">
              <a:extLst>
                <a:ext uri="{FF2B5EF4-FFF2-40B4-BE49-F238E27FC236}">
                  <a16:creationId xmlns:a16="http://schemas.microsoft.com/office/drawing/2014/main" id="{36118227-B78D-8E59-7AFE-E3A2EBE179F9}"/>
                </a:ext>
              </a:extLst>
            </p:cNvPr>
            <p:cNvSpPr txBox="1"/>
            <p:nvPr/>
          </p:nvSpPr>
          <p:spPr>
            <a:xfrm>
              <a:off x="650691" y="603641"/>
              <a:ext cx="598376" cy="5983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2839" tIns="32839" rIns="32839" bIns="32839" numCol="1" spcCol="1270" anchor="ctr" anchorCtr="0">
              <a:noAutofit/>
            </a:bodyPr>
            <a:lstStyle/>
            <a:p>
              <a:pPr marL="0" lvl="0" indent="0" algn="ctr" defTabSz="1689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800" dirty="0"/>
                <a:t>2</a:t>
              </a:r>
              <a:endParaRPr lang="en-US" sz="3800" kern="1200" dirty="0"/>
            </a:p>
          </p:txBody>
        </p: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F05A6710-CA3B-5376-0E65-3FC79A685757}"/>
              </a:ext>
            </a:extLst>
          </p:cNvPr>
          <p:cNvSpPr txBox="1"/>
          <p:nvPr/>
        </p:nvSpPr>
        <p:spPr>
          <a:xfrm>
            <a:off x="10325701" y="4979815"/>
            <a:ext cx="994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u="sng" dirty="0" err="1">
                <a:sym typeface="Wingdings" panose="05000000000000000000" pitchFamily="2" charset="2"/>
              </a:rPr>
              <a:t>inter</a:t>
            </a:r>
            <a:endParaRPr lang="de-DE" u="sng" dirty="0"/>
          </a:p>
        </p:txBody>
      </p:sp>
    </p:spTree>
    <p:extLst>
      <p:ext uri="{BB962C8B-B14F-4D97-AF65-F5344CB8AC3E}">
        <p14:creationId xmlns:p14="http://schemas.microsoft.com/office/powerpoint/2010/main" val="19299282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841"/>
      </a:dk2>
      <a:lt2>
        <a:srgbClr val="E2E4E8"/>
      </a:lt2>
      <a:accent1>
        <a:srgbClr val="B49E7A"/>
      </a:accent1>
      <a:accent2>
        <a:srgbClr val="A2A56E"/>
      </a:accent2>
      <a:accent3>
        <a:srgbClr val="94A77D"/>
      </a:accent3>
      <a:accent4>
        <a:srgbClr val="7BAC73"/>
      </a:accent4>
      <a:accent5>
        <a:srgbClr val="80AC8D"/>
      </a:accent5>
      <a:accent6>
        <a:srgbClr val="74AE9D"/>
      </a:accent6>
      <a:hlink>
        <a:srgbClr val="6983AE"/>
      </a:hlink>
      <a:folHlink>
        <a:srgbClr val="7F7F7F"/>
      </a:folHlink>
    </a:clrScheme>
    <a:fontScheme name="Savon">
      <a:majorFont>
        <a:latin typeface="Sagona Extra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agona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570</Words>
  <Application>Microsoft Office PowerPoint</Application>
  <PresentationFormat>Breitbild</PresentationFormat>
  <Paragraphs>95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Garamond</vt:lpstr>
      <vt:lpstr>Sagona Book</vt:lpstr>
      <vt:lpstr>Sagona ExtraLight</vt:lpstr>
      <vt:lpstr>Wingdings</vt:lpstr>
      <vt:lpstr>SavonVTI</vt:lpstr>
      <vt:lpstr>Interim  Results  II</vt:lpstr>
      <vt:lpstr>(Rough) Structure of the Thesis</vt:lpstr>
      <vt:lpstr>Intro: Sex Differences in Brain Connectivity</vt:lpstr>
      <vt:lpstr>Intro: Sex Differences in Stroke</vt:lpstr>
      <vt:lpstr>Intro: Visuospatial Neglect</vt:lpstr>
      <vt:lpstr>Intro: Motivation</vt:lpstr>
      <vt:lpstr>Overview: Results</vt:lpstr>
      <vt:lpstr>Lesion Subtraction – All Patients</vt:lpstr>
      <vt:lpstr>Disconnection Subtraction – All Patients</vt:lpstr>
      <vt:lpstr>Significant ROI-to-ROI Disconnections</vt:lpstr>
      <vt:lpstr>Shortest Structural Path Lengths (SSPLs)</vt:lpstr>
      <vt:lpstr>Prediction of Patient Status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Interim  Results</dc:title>
  <dc:creator>Tamara Kessler</dc:creator>
  <cp:lastModifiedBy>Tamara Kessler</cp:lastModifiedBy>
  <cp:revision>15</cp:revision>
  <dcterms:created xsi:type="dcterms:W3CDTF">2022-07-26T07:43:27Z</dcterms:created>
  <dcterms:modified xsi:type="dcterms:W3CDTF">2022-10-10T10:25:06Z</dcterms:modified>
</cp:coreProperties>
</file>

<file path=docProps/thumbnail.jpeg>
</file>